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30"/>
  </p:notesMasterIdLst>
  <p:handoutMasterIdLst>
    <p:handoutMasterId r:id="rId31"/>
  </p:handoutMasterIdLst>
  <p:sldIdLst>
    <p:sldId id="2147308068" r:id="rId5"/>
    <p:sldId id="2147308069" r:id="rId6"/>
    <p:sldId id="2147308070" r:id="rId7"/>
    <p:sldId id="2147308094" r:id="rId8"/>
    <p:sldId id="2147308071" r:id="rId9"/>
    <p:sldId id="2147308072" r:id="rId10"/>
    <p:sldId id="2147308075" r:id="rId11"/>
    <p:sldId id="2147308076" r:id="rId12"/>
    <p:sldId id="2147308081" r:id="rId13"/>
    <p:sldId id="2147308082" r:id="rId14"/>
    <p:sldId id="2147308083" r:id="rId15"/>
    <p:sldId id="2147308084" r:id="rId16"/>
    <p:sldId id="2147308085" r:id="rId17"/>
    <p:sldId id="2147308086" r:id="rId18"/>
    <p:sldId id="2147308087" r:id="rId19"/>
    <p:sldId id="2147308088" r:id="rId20"/>
    <p:sldId id="2147308089" r:id="rId21"/>
    <p:sldId id="2147308090" r:id="rId22"/>
    <p:sldId id="2147308092" r:id="rId23"/>
    <p:sldId id="2147308077" r:id="rId24"/>
    <p:sldId id="2147308093" r:id="rId25"/>
    <p:sldId id="2147308091" r:id="rId26"/>
    <p:sldId id="2147308079" r:id="rId27"/>
    <p:sldId id="2147308080" r:id="rId28"/>
    <p:sldId id="513" r:id="rId29"/>
  </p:sldIdLst>
  <p:sldSz cx="14630400" cy="8229600"/>
  <p:notesSz cx="7772400" cy="14173200"/>
  <p:defaultTextStyle>
    <a:defPPr>
      <a:defRPr lang="en-US"/>
    </a:defPPr>
    <a:lvl1pPr marL="0" algn="l" defTabSz="146304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1pPr>
    <a:lvl2pPr marL="731520" algn="l" defTabSz="146304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2pPr>
    <a:lvl3pPr marL="1463040" algn="l" defTabSz="146304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3pPr>
    <a:lvl4pPr marL="2194560" algn="l" defTabSz="146304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4pPr>
    <a:lvl5pPr marL="2926080" algn="l" defTabSz="146304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5pPr>
    <a:lvl6pPr marL="3657600" algn="l" defTabSz="146304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6pPr>
    <a:lvl7pPr marL="4389120" algn="l" defTabSz="146304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7pPr>
    <a:lvl8pPr marL="5120640" algn="l" defTabSz="146304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8pPr>
    <a:lvl9pPr marL="5852160" algn="l" defTabSz="146304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08" userDrawn="1">
          <p15:clr>
            <a:srgbClr val="A4A3A4"/>
          </p15:clr>
        </p15:guide>
        <p15:guide id="2" orient="horz" pos="2592" userDrawn="1">
          <p15:clr>
            <a:srgbClr val="A4A3A4"/>
          </p15:clr>
        </p15:guide>
        <p15:guide id="3" orient="horz" pos="4512" userDrawn="1">
          <p15:clr>
            <a:srgbClr val="A4A3A4"/>
          </p15:clr>
        </p15:guide>
        <p15:guide id="4" orient="horz" pos="4896" userDrawn="1">
          <p15:clr>
            <a:srgbClr val="A4A3A4"/>
          </p15:clr>
        </p15:guide>
        <p15:guide id="5" pos="7488" userDrawn="1">
          <p15:clr>
            <a:srgbClr val="A4A3A4"/>
          </p15:clr>
        </p15:guide>
        <p15:guide id="6" pos="432" userDrawn="1">
          <p15:clr>
            <a:srgbClr val="A4A3A4"/>
          </p15:clr>
        </p15:guide>
        <p15:guide id="7" pos="3024" userDrawn="1">
          <p15:clr>
            <a:srgbClr val="A4A3A4"/>
          </p15:clr>
        </p15:guide>
        <p15:guide id="8" pos="3312" userDrawn="1">
          <p15:clr>
            <a:srgbClr val="A4A3A4"/>
          </p15:clr>
        </p15:guide>
        <p15:guide id="9" pos="4464" userDrawn="1">
          <p15:clr>
            <a:srgbClr val="A4A3A4"/>
          </p15:clr>
        </p15:guide>
        <p15:guide id="10" pos="4608" userDrawn="1">
          <p15:clr>
            <a:srgbClr val="A4A3A4"/>
          </p15:clr>
        </p15:guide>
        <p15:guide id="11" pos="4752" userDrawn="1">
          <p15:clr>
            <a:srgbClr val="A4A3A4"/>
          </p15:clr>
        </p15:guide>
        <p15:guide id="12" pos="5904" userDrawn="1">
          <p15:clr>
            <a:srgbClr val="A4A3A4"/>
          </p15:clr>
        </p15:guide>
        <p15:guide id="13" pos="6192" userDrawn="1">
          <p15:clr>
            <a:srgbClr val="A4A3A4"/>
          </p15:clr>
        </p15:guide>
        <p15:guide id="14" pos="878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4464" userDrawn="1">
          <p15:clr>
            <a:srgbClr val="A4A3A4"/>
          </p15:clr>
        </p15:guide>
        <p15:guide id="2" pos="2448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69696"/>
    <a:srgbClr val="63666A"/>
    <a:srgbClr val="F9F048"/>
    <a:srgbClr val="FFCD00"/>
    <a:srgbClr val="D9DF23"/>
    <a:srgbClr val="666666"/>
    <a:srgbClr val="330072"/>
    <a:srgbClr val="60249E"/>
    <a:srgbClr val="1870B9"/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F79678B-D1C3-4E6E-9FF0-B2BDF0FFCBE2}" v="29" dt="2023-06-26T11:46:59.853"/>
  </p1510:revLst>
</p1510:revInfo>
</file>

<file path=ppt/tableStyles.xml><?xml version="1.0" encoding="utf-8"?>
<a:tblStyleLst xmlns:a="http://schemas.openxmlformats.org/drawingml/2006/main" def="{45BD5076-5073-49C7-9E08-65982F3C9860}">
  <a:tblStyle styleId="{45BD5076-5073-49C7-9E08-65982F3C9860}" styleName="DXC Table">
    <a:wholeTbl>
      <a:tcTxStyle>
        <a:fontRef idx="minor"/>
        <a:srgbClr val="000000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6350">
              <a:solidFill>
                <a:srgbClr val="000000"/>
              </a:solidFill>
            </a:ln>
          </a:top>
          <a:bottom>
            <a:ln w="6350">
              <a:solidFill>
                <a:srgbClr val="000000"/>
              </a:solidFill>
            </a:ln>
          </a:bottom>
          <a:insideH>
            <a:ln w="6350">
              <a:solidFill>
                <a:srgbClr val="000000"/>
              </a:solidFill>
            </a:ln>
          </a:insideH>
          <a:insideV>
            <a:ln>
              <a:noFill/>
            </a:ln>
          </a:insideV>
        </a:tcBdr>
        <a:fill>
          <a:noFill/>
        </a:fill>
      </a:tcStyle>
    </a:wholeTbl>
    <a:lastCol>
      <a:tcTxStyle b="on">
        <a:fontRef idx="major"/>
        <a:srgbClr val="000000"/>
      </a:tcTxStyle>
      <a:tcStyle>
        <a:tcBdr/>
      </a:tcStyle>
    </a:lastCol>
    <a:firstCol>
      <a:tcTxStyle b="on">
        <a:fontRef idx="major"/>
        <a:srgbClr val="000000"/>
      </a:tcTxStyle>
      <a:tcStyle>
        <a:tcBdr/>
      </a:tcStyle>
    </a:firstCol>
    <a:lastRow>
      <a:tcTxStyle b="on">
        <a:fontRef idx="major"/>
        <a:srgbClr val="000000"/>
      </a:tcTxStyle>
      <a:tcStyle>
        <a:tcBdr>
          <a:top>
            <a:ln w="19050">
              <a:solidFill>
                <a:srgbClr val="000000"/>
              </a:solidFill>
            </a:ln>
          </a:top>
          <a:bottom>
            <a:ln>
              <a:noFill/>
            </a:ln>
          </a:bottom>
        </a:tcBdr>
        <a:fill>
          <a:noFill/>
        </a:fill>
      </a:tcStyle>
    </a:lastRow>
    <a:firstRow>
      <a:tcTxStyle b="on">
        <a:fontRef idx="major"/>
        <a:srgbClr val="000000"/>
      </a:tcTxStyle>
      <a:tcStyle>
        <a:tcBdr>
          <a:top>
            <a:ln>
              <a:noFill/>
            </a:ln>
          </a:top>
          <a:bottom>
            <a:ln w="19050">
              <a:solidFill>
                <a:srgbClr val="000000"/>
              </a:solidFill>
            </a:ln>
          </a:bottom>
        </a:tcBdr>
        <a:fill>
          <a:noFill/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8318" autoAdjust="0"/>
    <p:restoredTop sz="97440" autoAdjust="0"/>
  </p:normalViewPr>
  <p:slideViewPr>
    <p:cSldViewPr snapToGrid="0" snapToObjects="1" showGuides="1">
      <p:cViewPr>
        <p:scale>
          <a:sx n="50" d="100"/>
          <a:sy n="50" d="100"/>
        </p:scale>
        <p:origin x="388" y="188"/>
      </p:cViewPr>
      <p:guideLst>
        <p:guide orient="horz" pos="408"/>
        <p:guide orient="horz" pos="2592"/>
        <p:guide orient="horz" pos="4512"/>
        <p:guide orient="horz" pos="4896"/>
        <p:guide pos="7488"/>
        <p:guide pos="432"/>
        <p:guide pos="3024"/>
        <p:guide pos="3312"/>
        <p:guide pos="4464"/>
        <p:guide pos="4608"/>
        <p:guide pos="4752"/>
        <p:guide pos="5904"/>
        <p:guide pos="6192"/>
        <p:guide pos="878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5" d="100"/>
        <a:sy n="125" d="100"/>
      </p:scale>
      <p:origin x="0" y="-4602"/>
    </p:cViewPr>
  </p:sorterViewPr>
  <p:notesViewPr>
    <p:cSldViewPr snapToGrid="0" snapToObjects="1" showGuides="1">
      <p:cViewPr varScale="1">
        <p:scale>
          <a:sx n="110" d="100"/>
          <a:sy n="110" d="100"/>
        </p:scale>
        <p:origin x="6648" y="114"/>
      </p:cViewPr>
      <p:guideLst>
        <p:guide orient="horz" pos="4464"/>
        <p:guide pos="244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commentAuthors" Target="commentAuthors.xml"/><Relationship Id="rId37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35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368040" cy="708660"/>
          </a:xfrm>
          <a:prstGeom prst="rect">
            <a:avLst/>
          </a:prstGeom>
        </p:spPr>
        <p:txBody>
          <a:bodyPr vert="horz" lIns="125401" tIns="62700" rIns="125401" bIns="62700" rtlCol="0"/>
          <a:lstStyle>
            <a:lvl1pPr algn="l">
              <a:defRPr sz="1600"/>
            </a:lvl1pPr>
          </a:lstStyle>
          <a:p>
            <a:endParaRPr lang="en-US" dirty="0">
              <a:latin typeface="Arial"/>
              <a:cs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13462080"/>
            <a:ext cx="3368040" cy="708660"/>
          </a:xfrm>
          <a:prstGeom prst="rect">
            <a:avLst/>
          </a:prstGeom>
        </p:spPr>
        <p:txBody>
          <a:bodyPr vert="horz" lIns="125401" tIns="62700" rIns="125401" bIns="62700" rtlCol="0" anchor="b"/>
          <a:lstStyle>
            <a:lvl1pPr algn="l">
              <a:defRPr sz="1600"/>
            </a:lvl1pPr>
          </a:lstStyle>
          <a:p>
            <a:endParaRPr lang="en-US" dirty="0">
              <a:latin typeface="Arial"/>
              <a:cs typeface="Arial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402561" y="13462080"/>
            <a:ext cx="3368040" cy="708660"/>
          </a:xfrm>
          <a:prstGeom prst="rect">
            <a:avLst/>
          </a:prstGeom>
        </p:spPr>
        <p:txBody>
          <a:bodyPr vert="horz" lIns="125401" tIns="62700" rIns="125401" bIns="62700" rtlCol="0" anchor="b"/>
          <a:lstStyle>
            <a:lvl1pPr algn="r">
              <a:defRPr sz="1600"/>
            </a:lvl1pPr>
          </a:lstStyle>
          <a:p>
            <a:fld id="{70AC7428-30A9-FD43-A0D8-DB91B17088EC}" type="slidenum">
              <a:rPr lang="en-US" smtClean="0">
                <a:latin typeface="Arial"/>
                <a:cs typeface="Arial"/>
              </a:rPr>
              <a:t>‹#›</a:t>
            </a:fld>
            <a:endParaRPr lang="en-US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476491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368040" cy="708660"/>
          </a:xfrm>
          <a:prstGeom prst="rect">
            <a:avLst/>
          </a:prstGeom>
        </p:spPr>
        <p:txBody>
          <a:bodyPr vert="horz" lIns="125401" tIns="62700" rIns="125401" bIns="62700" rtlCol="0"/>
          <a:lstStyle>
            <a:lvl1pPr algn="l">
              <a:defRPr sz="1600"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402561" y="0"/>
            <a:ext cx="3368040" cy="708660"/>
          </a:xfrm>
          <a:prstGeom prst="rect">
            <a:avLst/>
          </a:prstGeom>
        </p:spPr>
        <p:txBody>
          <a:bodyPr vert="horz" lIns="125401" tIns="62700" rIns="125401" bIns="62700" rtlCol="0"/>
          <a:lstStyle>
            <a:lvl1pPr algn="r">
              <a:defRPr sz="1600">
                <a:latin typeface="Arial"/>
                <a:cs typeface="Arial"/>
              </a:defRPr>
            </a:lvl1pPr>
          </a:lstStyle>
          <a:p>
            <a:fld id="{73B26A0F-F4D6-9B4F-A87B-D8948CDE3BB4}" type="datetimeFigureOut">
              <a:rPr lang="en-US" smtClean="0"/>
              <a:pPr/>
              <a:t>27-Jun-23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838200" y="1063625"/>
            <a:ext cx="9448800" cy="53149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125401" tIns="62700" rIns="125401" bIns="6270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431800" y="6732270"/>
            <a:ext cx="6908800" cy="6377940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3462080"/>
            <a:ext cx="3368040" cy="708660"/>
          </a:xfrm>
          <a:prstGeom prst="rect">
            <a:avLst/>
          </a:prstGeom>
        </p:spPr>
        <p:txBody>
          <a:bodyPr vert="horz" lIns="125401" tIns="62700" rIns="125401" bIns="62700" rtlCol="0" anchor="b"/>
          <a:lstStyle>
            <a:lvl1pPr algn="l">
              <a:defRPr sz="1600"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402561" y="13462080"/>
            <a:ext cx="3368040" cy="708660"/>
          </a:xfrm>
          <a:prstGeom prst="rect">
            <a:avLst/>
          </a:prstGeom>
        </p:spPr>
        <p:txBody>
          <a:bodyPr vert="horz" lIns="125401" tIns="62700" rIns="125401" bIns="62700" rtlCol="0" anchor="b"/>
          <a:lstStyle>
            <a:lvl1pPr algn="r">
              <a:defRPr sz="1600">
                <a:latin typeface="Arial"/>
                <a:cs typeface="Arial"/>
              </a:defRPr>
            </a:lvl1pPr>
          </a:lstStyle>
          <a:p>
            <a:fld id="{7DE2E8FF-3D0C-9D4D-B4D1-3089215958A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413495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731520" rtl="0" eaLnBrk="1" latinLnBrk="0" hangingPunct="1">
      <a:defRPr sz="1920" kern="1200">
        <a:solidFill>
          <a:schemeClr val="tx1"/>
        </a:solidFill>
        <a:latin typeface="Arial"/>
        <a:ea typeface="+mn-ea"/>
        <a:cs typeface="Arial"/>
      </a:defRPr>
    </a:lvl1pPr>
    <a:lvl2pPr marL="731520" algn="l" defTabSz="731520" rtl="0" eaLnBrk="1" latinLnBrk="0" hangingPunct="1">
      <a:defRPr sz="1920" kern="1200">
        <a:solidFill>
          <a:schemeClr val="tx1"/>
        </a:solidFill>
        <a:latin typeface="Arial"/>
        <a:ea typeface="+mn-ea"/>
        <a:cs typeface="+mn-cs"/>
      </a:defRPr>
    </a:lvl2pPr>
    <a:lvl3pPr marL="1463040" algn="l" defTabSz="731520" rtl="0" eaLnBrk="1" latinLnBrk="0" hangingPunct="1">
      <a:defRPr sz="1920" kern="1200">
        <a:solidFill>
          <a:schemeClr val="tx1"/>
        </a:solidFill>
        <a:latin typeface="Arial"/>
        <a:ea typeface="+mn-ea"/>
        <a:cs typeface="+mn-cs"/>
      </a:defRPr>
    </a:lvl3pPr>
    <a:lvl4pPr marL="2194560" algn="l" defTabSz="731520" rtl="0" eaLnBrk="1" latinLnBrk="0" hangingPunct="1">
      <a:defRPr sz="1920" kern="1200">
        <a:solidFill>
          <a:schemeClr val="tx1"/>
        </a:solidFill>
        <a:latin typeface="Arial"/>
        <a:ea typeface="+mn-ea"/>
        <a:cs typeface="+mn-cs"/>
      </a:defRPr>
    </a:lvl4pPr>
    <a:lvl5pPr marL="2926080" algn="l" defTabSz="731520" rtl="0" eaLnBrk="1" latinLnBrk="0" hangingPunct="1">
      <a:defRPr sz="1920" kern="1200">
        <a:solidFill>
          <a:schemeClr val="tx1"/>
        </a:solidFill>
        <a:latin typeface="Arial"/>
        <a:ea typeface="+mn-ea"/>
        <a:cs typeface="+mn-cs"/>
      </a:defRPr>
    </a:lvl5pPr>
    <a:lvl6pPr marL="3657600" algn="l" defTabSz="731520" rtl="0" eaLnBrk="1" latinLnBrk="0" hangingPunct="1">
      <a:defRPr sz="1920" kern="1200">
        <a:solidFill>
          <a:schemeClr val="tx1"/>
        </a:solidFill>
        <a:latin typeface="+mn-lt"/>
        <a:ea typeface="+mn-ea"/>
        <a:cs typeface="+mn-cs"/>
      </a:defRPr>
    </a:lvl6pPr>
    <a:lvl7pPr marL="4389120" algn="l" defTabSz="731520" rtl="0" eaLnBrk="1" latinLnBrk="0" hangingPunct="1">
      <a:defRPr sz="1920" kern="1200">
        <a:solidFill>
          <a:schemeClr val="tx1"/>
        </a:solidFill>
        <a:latin typeface="+mn-lt"/>
        <a:ea typeface="+mn-ea"/>
        <a:cs typeface="+mn-cs"/>
      </a:defRPr>
    </a:lvl7pPr>
    <a:lvl8pPr marL="5120640" algn="l" defTabSz="731520" rtl="0" eaLnBrk="1" latinLnBrk="0" hangingPunct="1">
      <a:defRPr sz="1920" kern="1200">
        <a:solidFill>
          <a:schemeClr val="tx1"/>
        </a:solidFill>
        <a:latin typeface="+mn-lt"/>
        <a:ea typeface="+mn-ea"/>
        <a:cs typeface="+mn-cs"/>
      </a:defRPr>
    </a:lvl8pPr>
    <a:lvl9pPr marL="5852160" algn="l" defTabSz="731520" rtl="0" eaLnBrk="1" latinLnBrk="0" hangingPunct="1">
      <a:defRPr sz="192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eliver Excellence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">
            <a:extLst>
              <a:ext uri="{FF2B5EF4-FFF2-40B4-BE49-F238E27FC236}">
                <a16:creationId xmlns:a16="http://schemas.microsoft.com/office/drawing/2014/main" id="{6B86D8E4-D42C-4BA4-8C3D-EE6E0354EA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77" y="0"/>
            <a:ext cx="14626846" cy="8229600"/>
          </a:xfrm>
          <a:prstGeom prst="rect">
            <a:avLst/>
          </a:prstGeom>
        </p:spPr>
      </p:pic>
      <p:grpSp>
        <p:nvGrpSpPr>
          <p:cNvPr id="9" name="Group 8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0" name="Straight Connector 9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6" name="Graphic 45">
            <a:extLst>
              <a:ext uri="{FF2B5EF4-FFF2-40B4-BE49-F238E27FC236}">
                <a16:creationId xmlns:a16="http://schemas.microsoft.com/office/drawing/2014/main" id="{D07C659E-3F10-46E2-9676-61137FD9384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8975" y="685801"/>
            <a:ext cx="1430092" cy="781050"/>
          </a:xfrm>
          <a:prstGeom prst="rect">
            <a:avLst/>
          </a:prstGeom>
        </p:spPr>
      </p:pic>
      <p:sp>
        <p:nvSpPr>
          <p:cNvPr id="47" name="Title 1">
            <a:extLst>
              <a:ext uri="{FF2B5EF4-FFF2-40B4-BE49-F238E27FC236}">
                <a16:creationId xmlns:a16="http://schemas.microsoft.com/office/drawing/2014/main" id="{0131F459-E553-4CE6-92F0-91E2F09BA9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8401" y="2781300"/>
            <a:ext cx="4858326" cy="2545080"/>
          </a:xfrm>
        </p:spPr>
        <p:txBody>
          <a:bodyPr anchor="ctr" anchorCtr="0">
            <a:noAutofit/>
          </a:bodyPr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8" name="Subtitle 2">
            <a:extLst>
              <a:ext uri="{FF2B5EF4-FFF2-40B4-BE49-F238E27FC236}">
                <a16:creationId xmlns:a16="http://schemas.microsoft.com/office/drawing/2014/main" id="{00FE735E-E3CF-4086-AF37-051864E157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8401" y="5494020"/>
            <a:ext cx="4858326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bg1"/>
                </a:solidFill>
              </a:defRPr>
            </a:lvl1pPr>
            <a:lvl2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52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9" name="Footer Placeholder 4">
            <a:extLst>
              <a:ext uri="{FF2B5EF4-FFF2-40B4-BE49-F238E27FC236}">
                <a16:creationId xmlns:a16="http://schemas.microsoft.com/office/drawing/2014/main" id="{C589DB86-4B07-4158-9A0E-2A50E747053D}"/>
              </a:ext>
            </a:extLst>
          </p:cNvPr>
          <p:cNvSpPr txBox="1">
            <a:spLocks/>
          </p:cNvSpPr>
          <p:nvPr userDrawn="1"/>
        </p:nvSpPr>
        <p:spPr>
          <a:xfrm>
            <a:off x="685779" y="7688991"/>
            <a:ext cx="50292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100" dirty="0">
                <a:solidFill>
                  <a:schemeClr val="tx1"/>
                </a:solidFill>
              </a:rPr>
              <a:t>© 2022 DXC Technology Company.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151270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057399"/>
            <a:ext cx="6400800" cy="5121276"/>
          </a:xfrm>
          <a:noFill/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 marL="457200" indent="-228600">
              <a:buFont typeface="Arial" pitchFamily="34" charset="0"/>
              <a:buChar char="–"/>
              <a:defRPr sz="2000"/>
            </a:lvl4pPr>
            <a:lvl5pPr marL="685800" indent="-228600">
              <a:buFont typeface="Arial" pitchFamily="34" charset="0"/>
              <a:buChar char="–"/>
              <a:defRPr sz="2000"/>
            </a:lvl5pPr>
            <a:lvl6pPr marL="914400" indent="-228600">
              <a:buFont typeface="Arial" pitchFamily="34" charset="0"/>
              <a:buChar char="–"/>
              <a:defRPr sz="2000" baseline="0"/>
            </a:lvl6pPr>
            <a:lvl7pPr marL="1143000" indent="-228600">
              <a:buFont typeface="Arial" pitchFamily="34" charset="0"/>
              <a:buChar char="–"/>
              <a:defRPr sz="2000" baseline="0"/>
            </a:lvl7pPr>
            <a:lvl8pPr marL="1371600" indent="-228600">
              <a:buFont typeface="Arial" pitchFamily="34" charset="0"/>
              <a:buChar char="–"/>
              <a:defRPr sz="2000" baseline="0"/>
            </a:lvl8pPr>
            <a:lvl9pPr marL="1600200" indent="-228600">
              <a:buFont typeface="Arial" pitchFamily="34" charset="0"/>
              <a:buChar char="–"/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543800" y="2057398"/>
            <a:ext cx="6400800" cy="5121274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 baseline="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3453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057399"/>
            <a:ext cx="4114800" cy="5121276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 baseline="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57800" y="2057399"/>
            <a:ext cx="4114800" cy="5121276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 baseline="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3"/>
          <p:cNvSpPr>
            <a:spLocks noGrp="1"/>
          </p:cNvSpPr>
          <p:nvPr>
            <p:ph sz="half" idx="13"/>
          </p:nvPr>
        </p:nvSpPr>
        <p:spPr>
          <a:xfrm>
            <a:off x="9829800" y="2057399"/>
            <a:ext cx="4114800" cy="5121276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 baseline="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4742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4" name="Straight Connector 13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7315200" y="0"/>
            <a:ext cx="7315200" cy="8229600"/>
          </a:xfrm>
          <a:solidFill>
            <a:schemeClr val="bg1">
              <a:lumMod val="85000"/>
            </a:schemeClr>
          </a:solidFill>
        </p:spPr>
        <p:txBody>
          <a:bodyPr anchor="ctr" anchorCtr="0">
            <a:normAutofit/>
          </a:bodyPr>
          <a:lstStyle>
            <a:lvl1pPr algn="ctr">
              <a:defRPr sz="1600" b="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85800" y="639763"/>
            <a:ext cx="6400800" cy="141763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Box 115"/>
          <p:cNvSpPr txBox="1">
            <a:spLocks noChangeArrowheads="1"/>
          </p:cNvSpPr>
          <p:nvPr userDrawn="1"/>
        </p:nvSpPr>
        <p:spPr bwMode="auto">
          <a:xfrm>
            <a:off x="11893550" y="7580437"/>
            <a:ext cx="163957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 anchorCtr="0">
            <a:noAutofit/>
          </a:bodyPr>
          <a:lstStyle/>
          <a:p>
            <a:pPr algn="r" defTabSz="820738">
              <a:spcBef>
                <a:spcPct val="50000"/>
              </a:spcBef>
            </a:pPr>
            <a:fld id="{03C7D0F0-10D5-4191-B6F4-99306F468FEF}" type="datetime4">
              <a:rPr lang="en-US" sz="1100" b="0" smtClean="0">
                <a:solidFill>
                  <a:schemeClr val="tx1"/>
                </a:solidFill>
              </a:rPr>
              <a:pPr algn="r" defTabSz="820738">
                <a:spcBef>
                  <a:spcPct val="50000"/>
                </a:spcBef>
              </a:pPr>
              <a:t>June 27, 2023</a:t>
            </a:fld>
            <a:endParaRPr lang="en-US" sz="1100" b="0" dirty="0">
              <a:solidFill>
                <a:schemeClr val="tx1"/>
              </a:solidFill>
            </a:endParaRPr>
          </a:p>
        </p:txBody>
      </p:sp>
      <p:sp>
        <p:nvSpPr>
          <p:cNvPr id="11" name="Text Box 115"/>
          <p:cNvSpPr txBox="1">
            <a:spLocks noChangeArrowheads="1"/>
          </p:cNvSpPr>
          <p:nvPr userDrawn="1"/>
        </p:nvSpPr>
        <p:spPr bwMode="auto">
          <a:xfrm>
            <a:off x="13533120" y="7580439"/>
            <a:ext cx="41148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 anchorCtr="0">
            <a:noAutofit/>
          </a:bodyPr>
          <a:lstStyle/>
          <a:p>
            <a:pPr algn="r" defTabSz="820738">
              <a:spcBef>
                <a:spcPct val="50000"/>
              </a:spcBef>
            </a:pPr>
            <a:fld id="{18E29826-F105-4F77-B977-03F4A4723A21}" type="slidenum">
              <a:rPr lang="en-US" sz="1100" b="1" smtClean="0">
                <a:solidFill>
                  <a:schemeClr val="tx1"/>
                </a:solidFill>
              </a:rPr>
              <a:pPr/>
              <a:t>‹#›</a:t>
            </a:fld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12" name="Footer Placeholder 4"/>
          <p:cNvSpPr txBox="1">
            <a:spLocks/>
          </p:cNvSpPr>
          <p:nvPr userDrawn="1"/>
        </p:nvSpPr>
        <p:spPr>
          <a:xfrm>
            <a:off x="2971800" y="7580439"/>
            <a:ext cx="41148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tabLst/>
            </a:pPr>
            <a:r>
              <a:rPr lang="en-US" sz="1100" dirty="0"/>
              <a:t>© 2022 DXC Technology Company. All rights reserved.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>
          <a:xfrm>
            <a:off x="685800" y="2057398"/>
            <a:ext cx="6400800" cy="51212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4" name="Graphic 43">
            <a:extLst>
              <a:ext uri="{FF2B5EF4-FFF2-40B4-BE49-F238E27FC236}">
                <a16:creationId xmlns:a16="http://schemas.microsoft.com/office/drawing/2014/main" id="{C091593C-4446-42A7-AA75-762280E3CD0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5800" y="7580437"/>
            <a:ext cx="2286000" cy="259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786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685800" y="2057399"/>
            <a:ext cx="11201400" cy="5121275"/>
          </a:xfrm>
        </p:spPr>
        <p:txBody>
          <a:bodyPr/>
          <a:lstStyle>
            <a:lvl1pPr>
              <a:lnSpc>
                <a:spcPct val="85000"/>
              </a:lnSpc>
              <a:spcBef>
                <a:spcPts val="0"/>
              </a:spcBef>
              <a:defRPr sz="5400">
                <a:solidFill>
                  <a:schemeClr val="accent1"/>
                </a:solidFill>
              </a:defRPr>
            </a:lvl1pPr>
            <a:lvl2pPr marL="0" indent="0">
              <a:spcBef>
                <a:spcPts val="900"/>
              </a:spcBef>
              <a:buFontTx/>
              <a:buNone/>
              <a:defRPr/>
            </a:lvl2pPr>
            <a:lvl3pPr marL="0" indent="0">
              <a:spcBef>
                <a:spcPts val="900"/>
              </a:spcBef>
              <a:buFontTx/>
              <a:buNone/>
              <a:defRPr/>
            </a:lvl3pPr>
            <a:lvl4pPr marL="0" indent="0">
              <a:spcBef>
                <a:spcPts val="900"/>
              </a:spcBef>
              <a:buFontTx/>
              <a:buNone/>
              <a:defRPr/>
            </a:lvl4pPr>
            <a:lvl5pPr marL="0" indent="0">
              <a:spcBef>
                <a:spcPts val="900"/>
              </a:spcBef>
              <a:buFontTx/>
              <a:buNone/>
              <a:defRPr/>
            </a:lvl5pPr>
            <a:lvl6pPr marL="0" indent="0">
              <a:spcBef>
                <a:spcPts val="900"/>
              </a:spcBef>
              <a:buFontTx/>
              <a:buNone/>
              <a:defRPr baseline="0"/>
            </a:lvl6pPr>
            <a:lvl7pPr marL="0" indent="0">
              <a:spcBef>
                <a:spcPts val="900"/>
              </a:spcBef>
              <a:buFontTx/>
              <a:buNone/>
              <a:defRPr baseline="0"/>
            </a:lvl7pPr>
            <a:lvl8pPr marL="0" indent="0">
              <a:spcBef>
                <a:spcPts val="900"/>
              </a:spcBef>
              <a:buFontTx/>
              <a:buNone/>
              <a:defRPr baseline="0"/>
            </a:lvl8pPr>
            <a:lvl9pPr marL="0" indent="0">
              <a:spcBef>
                <a:spcPts val="900"/>
              </a:spcBef>
              <a:buFontTx/>
              <a:buNone/>
              <a:defRPr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3" name="Straight Connector 12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 Box 115"/>
          <p:cNvSpPr txBox="1">
            <a:spLocks noChangeArrowheads="1"/>
          </p:cNvSpPr>
          <p:nvPr userDrawn="1"/>
        </p:nvSpPr>
        <p:spPr bwMode="auto">
          <a:xfrm>
            <a:off x="11893550" y="7580437"/>
            <a:ext cx="163957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 anchorCtr="0">
            <a:noAutofit/>
          </a:bodyPr>
          <a:lstStyle/>
          <a:p>
            <a:pPr algn="r" defTabSz="820738">
              <a:spcBef>
                <a:spcPct val="50000"/>
              </a:spcBef>
            </a:pPr>
            <a:fld id="{03C7D0F0-10D5-4191-B6F4-99306F468FEF}" type="datetime4">
              <a:rPr lang="en-US" sz="1100" b="0" smtClean="0">
                <a:solidFill>
                  <a:schemeClr val="bg1"/>
                </a:solidFill>
              </a:rPr>
              <a:pPr algn="r" defTabSz="820738">
                <a:spcBef>
                  <a:spcPct val="50000"/>
                </a:spcBef>
              </a:pPr>
              <a:t>June 27, 2023</a:t>
            </a:fld>
            <a:endParaRPr lang="en-US" sz="1100" b="0" dirty="0">
              <a:solidFill>
                <a:schemeClr val="bg1"/>
              </a:solidFill>
            </a:endParaRPr>
          </a:p>
        </p:txBody>
      </p:sp>
      <p:sp>
        <p:nvSpPr>
          <p:cNvPr id="16" name="Text Box 115"/>
          <p:cNvSpPr txBox="1">
            <a:spLocks noChangeArrowheads="1"/>
          </p:cNvSpPr>
          <p:nvPr userDrawn="1"/>
        </p:nvSpPr>
        <p:spPr bwMode="auto">
          <a:xfrm>
            <a:off x="13533120" y="7580439"/>
            <a:ext cx="41148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 anchorCtr="0">
            <a:noAutofit/>
          </a:bodyPr>
          <a:lstStyle/>
          <a:p>
            <a:pPr algn="r" defTabSz="820738">
              <a:spcBef>
                <a:spcPct val="50000"/>
              </a:spcBef>
            </a:pPr>
            <a:fld id="{18E29826-F105-4F77-B977-03F4A4723A21}" type="slidenum">
              <a:rPr lang="en-US" sz="1100" b="1" smtClean="0">
                <a:solidFill>
                  <a:schemeClr val="bg1"/>
                </a:solidFill>
              </a:rPr>
              <a:pPr/>
              <a:t>‹#›</a:t>
            </a:fld>
            <a:endParaRPr lang="en-US" sz="1100" b="1" dirty="0">
              <a:solidFill>
                <a:schemeClr val="bg1"/>
              </a:solidFill>
            </a:endParaRPr>
          </a:p>
        </p:txBody>
      </p:sp>
      <p:sp>
        <p:nvSpPr>
          <p:cNvPr id="17" name="Footer Placeholder 4"/>
          <p:cNvSpPr txBox="1">
            <a:spLocks/>
          </p:cNvSpPr>
          <p:nvPr userDrawn="1"/>
        </p:nvSpPr>
        <p:spPr>
          <a:xfrm>
            <a:off x="4800600" y="7580439"/>
            <a:ext cx="50292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chemeClr val="bg1"/>
                </a:solidFill>
              </a:rPr>
              <a:t>© 2021 DXC Technology Company. All rights reserved.</a:t>
            </a:r>
          </a:p>
        </p:txBody>
      </p:sp>
      <p:pic>
        <p:nvPicPr>
          <p:cNvPr id="45" name="Graphic 44">
            <a:extLst>
              <a:ext uri="{FF2B5EF4-FFF2-40B4-BE49-F238E27FC236}">
                <a16:creationId xmlns:a16="http://schemas.microsoft.com/office/drawing/2014/main" id="{DE47D048-F78A-4D25-83CC-A1FB3F93EB8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5800" y="7561481"/>
            <a:ext cx="2468880" cy="279976"/>
          </a:xfrm>
          <a:prstGeom prst="rect">
            <a:avLst/>
          </a:prstGeom>
        </p:spPr>
      </p:pic>
      <p:sp>
        <p:nvSpPr>
          <p:cNvPr id="46" name="Text Box 115">
            <a:extLst>
              <a:ext uri="{FF2B5EF4-FFF2-40B4-BE49-F238E27FC236}">
                <a16:creationId xmlns:a16="http://schemas.microsoft.com/office/drawing/2014/main" id="{BAAC8F77-03DC-4B54-ABD4-487A7142E16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1893550" y="7580437"/>
            <a:ext cx="163957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03C7D0F0-10D5-4191-B6F4-99306F468FEF}" type="datetime4">
              <a:rPr lang="en-US" sz="1100" b="0" smtClean="0">
                <a:solidFill>
                  <a:schemeClr val="tx1"/>
                </a:solidFill>
              </a:rPr>
              <a:pPr algn="r" defTabSz="820738">
                <a:spcBef>
                  <a:spcPts val="0"/>
                </a:spcBef>
              </a:pPr>
              <a:t>June 27, 2023</a:t>
            </a:fld>
            <a:endParaRPr lang="en-US" sz="1100" b="0" dirty="0">
              <a:solidFill>
                <a:schemeClr val="tx1"/>
              </a:solidFill>
            </a:endParaRPr>
          </a:p>
        </p:txBody>
      </p:sp>
      <p:sp>
        <p:nvSpPr>
          <p:cNvPr id="47" name="Text Box 115">
            <a:extLst>
              <a:ext uri="{FF2B5EF4-FFF2-40B4-BE49-F238E27FC236}">
                <a16:creationId xmlns:a16="http://schemas.microsoft.com/office/drawing/2014/main" id="{B207E4D1-23C4-49FF-8260-AC6970B95FC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3533120" y="7580439"/>
            <a:ext cx="41148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18E29826-F105-4F77-B977-03F4A4723A21}" type="slidenum">
              <a:rPr lang="en-US" sz="1100" b="1" smtClean="0">
                <a:solidFill>
                  <a:schemeClr val="tx1"/>
                </a:solidFill>
              </a:rPr>
              <a:pPr algn="r" defTabSz="820738">
                <a:spcBef>
                  <a:spcPts val="0"/>
                </a:spcBef>
              </a:pPr>
              <a:t>‹#›</a:t>
            </a:fld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50" name="Footer Placeholder 4">
            <a:extLst>
              <a:ext uri="{FF2B5EF4-FFF2-40B4-BE49-F238E27FC236}">
                <a16:creationId xmlns:a16="http://schemas.microsoft.com/office/drawing/2014/main" id="{0C203C4F-2B7A-44AE-9CC5-974D0684C5F6}"/>
              </a:ext>
            </a:extLst>
          </p:cNvPr>
          <p:cNvSpPr txBox="1">
            <a:spLocks/>
          </p:cNvSpPr>
          <p:nvPr userDrawn="1"/>
        </p:nvSpPr>
        <p:spPr>
          <a:xfrm>
            <a:off x="4800600" y="7580439"/>
            <a:ext cx="50292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/>
              <a:t>© 2022 DXC Technology Company. All rights reserved.</a:t>
            </a:r>
          </a:p>
        </p:txBody>
      </p:sp>
      <p:pic>
        <p:nvPicPr>
          <p:cNvPr id="52" name="Graphic 51">
            <a:extLst>
              <a:ext uri="{FF2B5EF4-FFF2-40B4-BE49-F238E27FC236}">
                <a16:creationId xmlns:a16="http://schemas.microsoft.com/office/drawing/2014/main" id="{925DB904-DAE2-4F1E-A174-E29E8F75117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5800" y="7580437"/>
            <a:ext cx="2286000" cy="259238"/>
          </a:xfrm>
          <a:prstGeom prst="rect">
            <a:avLst/>
          </a:prstGeom>
        </p:spPr>
      </p:pic>
      <p:sp>
        <p:nvSpPr>
          <p:cNvPr id="56" name="Rectangle: Single Corner Rounded 55">
            <a:extLst>
              <a:ext uri="{FF2B5EF4-FFF2-40B4-BE49-F238E27FC236}">
                <a16:creationId xmlns:a16="http://schemas.microsoft.com/office/drawing/2014/main" id="{106C60A4-E521-4756-B4C4-7D4CE00E4F0A}"/>
              </a:ext>
            </a:extLst>
          </p:cNvPr>
          <p:cNvSpPr/>
          <p:nvPr userDrawn="1"/>
        </p:nvSpPr>
        <p:spPr>
          <a:xfrm>
            <a:off x="695325" y="2057398"/>
            <a:ext cx="11201400" cy="3200400"/>
          </a:xfrm>
          <a:prstGeom prst="round1Rect">
            <a:avLst>
              <a:gd name="adj" fmla="val 24915"/>
            </a:avLst>
          </a:prstGeom>
          <a:solidFill>
            <a:schemeClr val="accent1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Title 1">
            <a:extLst>
              <a:ext uri="{FF2B5EF4-FFF2-40B4-BE49-F238E27FC236}">
                <a16:creationId xmlns:a16="http://schemas.microsoft.com/office/drawing/2014/main" id="{083C3818-4368-434E-9D55-569CC18CE4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8400" y="2057400"/>
            <a:ext cx="9931400" cy="3200400"/>
          </a:xfrm>
        </p:spPr>
        <p:txBody>
          <a:bodyPr anchor="ctr" anchorCtr="0">
            <a:noAutofit/>
          </a:bodyPr>
          <a:lstStyle>
            <a:lvl1pPr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8" name="Subtitle 2">
            <a:extLst>
              <a:ext uri="{FF2B5EF4-FFF2-40B4-BE49-F238E27FC236}">
                <a16:creationId xmlns:a16="http://schemas.microsoft.com/office/drawing/2014/main" id="{A99EC16D-6BC6-4571-A314-8BE9BEF6FD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8400" y="5686106"/>
            <a:ext cx="9931399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rgbClr val="63666F"/>
                </a:solidFill>
              </a:defRPr>
            </a:lvl1pPr>
            <a:lvl2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52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7246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3" name="Straight Connector 12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Rectangle: Single Corner Rounded 51">
            <a:extLst>
              <a:ext uri="{FF2B5EF4-FFF2-40B4-BE49-F238E27FC236}">
                <a16:creationId xmlns:a16="http://schemas.microsoft.com/office/drawing/2014/main" id="{16D803CF-5C46-4998-BEA0-760D4BDFAA5E}"/>
              </a:ext>
            </a:extLst>
          </p:cNvPr>
          <p:cNvSpPr/>
          <p:nvPr userDrawn="1"/>
        </p:nvSpPr>
        <p:spPr>
          <a:xfrm>
            <a:off x="685800" y="639764"/>
            <a:ext cx="8314499" cy="6538910"/>
          </a:xfrm>
          <a:prstGeom prst="round1Rect">
            <a:avLst>
              <a:gd name="adj" fmla="val 17070"/>
            </a:avLst>
          </a:prstGeom>
          <a:solidFill>
            <a:schemeClr val="accent1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Title 1">
            <a:extLst>
              <a:ext uri="{FF2B5EF4-FFF2-40B4-BE49-F238E27FC236}">
                <a16:creationId xmlns:a16="http://schemas.microsoft.com/office/drawing/2014/main" id="{B8034992-7FB5-4D10-85B6-A1E0AA858F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14985" y="2117489"/>
            <a:ext cx="7217229" cy="2545080"/>
          </a:xfrm>
        </p:spPr>
        <p:txBody>
          <a:bodyPr anchor="ctr" anchorCtr="0">
            <a:noAutofit/>
          </a:bodyPr>
          <a:lstStyle>
            <a:lvl1pPr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9" name="Subtitle 2">
            <a:extLst>
              <a:ext uri="{FF2B5EF4-FFF2-40B4-BE49-F238E27FC236}">
                <a16:creationId xmlns:a16="http://schemas.microsoft.com/office/drawing/2014/main" id="{95862D04-C327-4882-82FB-72E8CCD130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14985" y="4830209"/>
            <a:ext cx="7217229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bg1"/>
                </a:solidFill>
              </a:defRPr>
            </a:lvl1pPr>
            <a:lvl2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52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6" name="Text Box 115">
            <a:extLst>
              <a:ext uri="{FF2B5EF4-FFF2-40B4-BE49-F238E27FC236}">
                <a16:creationId xmlns:a16="http://schemas.microsoft.com/office/drawing/2014/main" id="{B7410DDF-33B2-4E49-9D88-0AEC09F35B06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1893550" y="7580437"/>
            <a:ext cx="163957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 anchorCtr="0">
            <a:noAutofit/>
          </a:bodyPr>
          <a:lstStyle/>
          <a:p>
            <a:pPr algn="r" defTabSz="820738">
              <a:spcBef>
                <a:spcPct val="50000"/>
              </a:spcBef>
            </a:pPr>
            <a:fld id="{03C7D0F0-10D5-4191-B6F4-99306F468FEF}" type="datetime4">
              <a:rPr lang="en-US" sz="1100" b="0" smtClean="0">
                <a:solidFill>
                  <a:schemeClr val="bg1"/>
                </a:solidFill>
              </a:rPr>
              <a:pPr algn="r" defTabSz="820738">
                <a:spcBef>
                  <a:spcPct val="50000"/>
                </a:spcBef>
              </a:pPr>
              <a:t>June 27, 2023</a:t>
            </a:fld>
            <a:endParaRPr lang="en-US" sz="1100" b="0" dirty="0">
              <a:solidFill>
                <a:schemeClr val="bg1"/>
              </a:solidFill>
            </a:endParaRPr>
          </a:p>
        </p:txBody>
      </p:sp>
      <p:sp>
        <p:nvSpPr>
          <p:cNvPr id="50" name="Text Box 115">
            <a:extLst>
              <a:ext uri="{FF2B5EF4-FFF2-40B4-BE49-F238E27FC236}">
                <a16:creationId xmlns:a16="http://schemas.microsoft.com/office/drawing/2014/main" id="{56CCFE87-E52F-4030-93DB-4F8A10CB8AF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3533120" y="7580439"/>
            <a:ext cx="41148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 anchorCtr="0">
            <a:noAutofit/>
          </a:bodyPr>
          <a:lstStyle/>
          <a:p>
            <a:pPr algn="r" defTabSz="820738">
              <a:spcBef>
                <a:spcPct val="50000"/>
              </a:spcBef>
            </a:pPr>
            <a:fld id="{18E29826-F105-4F77-B977-03F4A4723A21}" type="slidenum">
              <a:rPr lang="en-US" sz="1100" b="1" smtClean="0">
                <a:solidFill>
                  <a:schemeClr val="bg1"/>
                </a:solidFill>
              </a:rPr>
              <a:pPr/>
              <a:t>‹#›</a:t>
            </a:fld>
            <a:endParaRPr lang="en-US" sz="1100" b="1" dirty="0">
              <a:solidFill>
                <a:schemeClr val="bg1"/>
              </a:solidFill>
            </a:endParaRPr>
          </a:p>
        </p:txBody>
      </p:sp>
      <p:sp>
        <p:nvSpPr>
          <p:cNvPr id="51" name="Footer Placeholder 4">
            <a:extLst>
              <a:ext uri="{FF2B5EF4-FFF2-40B4-BE49-F238E27FC236}">
                <a16:creationId xmlns:a16="http://schemas.microsoft.com/office/drawing/2014/main" id="{4A9D77DB-7015-4991-83C8-36A24B782AF8}"/>
              </a:ext>
            </a:extLst>
          </p:cNvPr>
          <p:cNvSpPr txBox="1">
            <a:spLocks/>
          </p:cNvSpPr>
          <p:nvPr userDrawn="1"/>
        </p:nvSpPr>
        <p:spPr>
          <a:xfrm>
            <a:off x="4800600" y="7580439"/>
            <a:ext cx="50292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chemeClr val="bg1"/>
                </a:solidFill>
              </a:rPr>
              <a:t>© 2021 DXC Technology Company. All rights reserved.</a:t>
            </a:r>
          </a:p>
        </p:txBody>
      </p:sp>
      <p:pic>
        <p:nvPicPr>
          <p:cNvPr id="53" name="Graphic 52">
            <a:extLst>
              <a:ext uri="{FF2B5EF4-FFF2-40B4-BE49-F238E27FC236}">
                <a16:creationId xmlns:a16="http://schemas.microsoft.com/office/drawing/2014/main" id="{082CA323-F067-4A36-86B4-C9C89385A40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5800" y="7561481"/>
            <a:ext cx="2468880" cy="279976"/>
          </a:xfrm>
          <a:prstGeom prst="rect">
            <a:avLst/>
          </a:prstGeom>
        </p:spPr>
      </p:pic>
      <p:sp>
        <p:nvSpPr>
          <p:cNvPr id="54" name="Text Box 115">
            <a:extLst>
              <a:ext uri="{FF2B5EF4-FFF2-40B4-BE49-F238E27FC236}">
                <a16:creationId xmlns:a16="http://schemas.microsoft.com/office/drawing/2014/main" id="{7AE31F7D-644F-46E4-8808-DC117CACC5F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1893550" y="7580437"/>
            <a:ext cx="163957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03C7D0F0-10D5-4191-B6F4-99306F468FEF}" type="datetime4">
              <a:rPr lang="en-US" sz="1100" b="0" smtClean="0">
                <a:solidFill>
                  <a:schemeClr val="tx1"/>
                </a:solidFill>
              </a:rPr>
              <a:pPr algn="r" defTabSz="820738">
                <a:spcBef>
                  <a:spcPts val="0"/>
                </a:spcBef>
              </a:pPr>
              <a:t>June 27, 2023</a:t>
            </a:fld>
            <a:endParaRPr lang="en-US" sz="1100" b="0" dirty="0">
              <a:solidFill>
                <a:schemeClr val="tx1"/>
              </a:solidFill>
            </a:endParaRPr>
          </a:p>
        </p:txBody>
      </p:sp>
      <p:sp>
        <p:nvSpPr>
          <p:cNvPr id="55" name="Text Box 115">
            <a:extLst>
              <a:ext uri="{FF2B5EF4-FFF2-40B4-BE49-F238E27FC236}">
                <a16:creationId xmlns:a16="http://schemas.microsoft.com/office/drawing/2014/main" id="{95D42EA8-C373-4F2E-A7AA-89495E86AEA6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3533120" y="7580439"/>
            <a:ext cx="41148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18E29826-F105-4F77-B977-03F4A4723A21}" type="slidenum">
              <a:rPr lang="en-US" sz="1100" b="1" smtClean="0">
                <a:solidFill>
                  <a:schemeClr val="tx1"/>
                </a:solidFill>
              </a:rPr>
              <a:pPr algn="r" defTabSz="820738">
                <a:spcBef>
                  <a:spcPts val="0"/>
                </a:spcBef>
              </a:pPr>
              <a:t>‹#›</a:t>
            </a:fld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56" name="Footer Placeholder 4">
            <a:extLst>
              <a:ext uri="{FF2B5EF4-FFF2-40B4-BE49-F238E27FC236}">
                <a16:creationId xmlns:a16="http://schemas.microsoft.com/office/drawing/2014/main" id="{3C5384D2-BCF3-4CDD-90BA-C6DDDAC0C3E0}"/>
              </a:ext>
            </a:extLst>
          </p:cNvPr>
          <p:cNvSpPr txBox="1">
            <a:spLocks/>
          </p:cNvSpPr>
          <p:nvPr userDrawn="1"/>
        </p:nvSpPr>
        <p:spPr>
          <a:xfrm>
            <a:off x="4800600" y="7580439"/>
            <a:ext cx="50292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/>
              <a:t>© 2022 DXC Technology Company. All rights reserved.</a:t>
            </a:r>
          </a:p>
        </p:txBody>
      </p:sp>
      <p:pic>
        <p:nvPicPr>
          <p:cNvPr id="57" name="Graphic 56">
            <a:extLst>
              <a:ext uri="{FF2B5EF4-FFF2-40B4-BE49-F238E27FC236}">
                <a16:creationId xmlns:a16="http://schemas.microsoft.com/office/drawing/2014/main" id="{329D370C-B3C9-49CC-A16E-95762D2349B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5800" y="7580437"/>
            <a:ext cx="2286000" cy="259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168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3" name="Straight Connector 12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 Box 115"/>
          <p:cNvSpPr txBox="1">
            <a:spLocks noChangeArrowheads="1"/>
          </p:cNvSpPr>
          <p:nvPr userDrawn="1"/>
        </p:nvSpPr>
        <p:spPr bwMode="auto">
          <a:xfrm>
            <a:off x="11893550" y="7580437"/>
            <a:ext cx="163957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 anchorCtr="0">
            <a:noAutofit/>
          </a:bodyPr>
          <a:lstStyle/>
          <a:p>
            <a:pPr algn="r" defTabSz="820738">
              <a:spcBef>
                <a:spcPct val="50000"/>
              </a:spcBef>
            </a:pPr>
            <a:fld id="{03C7D0F0-10D5-4191-B6F4-99306F468FEF}" type="datetime4">
              <a:rPr lang="en-US" sz="1100" b="0" smtClean="0">
                <a:solidFill>
                  <a:schemeClr val="bg1"/>
                </a:solidFill>
              </a:rPr>
              <a:pPr algn="r" defTabSz="820738">
                <a:spcBef>
                  <a:spcPct val="50000"/>
                </a:spcBef>
              </a:pPr>
              <a:t>June 27, 2023</a:t>
            </a:fld>
            <a:endParaRPr lang="en-US" sz="1100" b="0" dirty="0">
              <a:solidFill>
                <a:schemeClr val="bg1"/>
              </a:solidFill>
            </a:endParaRPr>
          </a:p>
        </p:txBody>
      </p:sp>
      <p:sp>
        <p:nvSpPr>
          <p:cNvPr id="16" name="Text Box 115"/>
          <p:cNvSpPr txBox="1">
            <a:spLocks noChangeArrowheads="1"/>
          </p:cNvSpPr>
          <p:nvPr userDrawn="1"/>
        </p:nvSpPr>
        <p:spPr bwMode="auto">
          <a:xfrm>
            <a:off x="13533120" y="7580439"/>
            <a:ext cx="41148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 anchorCtr="0">
            <a:noAutofit/>
          </a:bodyPr>
          <a:lstStyle/>
          <a:p>
            <a:pPr algn="r" defTabSz="820738">
              <a:spcBef>
                <a:spcPct val="50000"/>
              </a:spcBef>
            </a:pPr>
            <a:fld id="{18E29826-F105-4F77-B977-03F4A4723A21}" type="slidenum">
              <a:rPr lang="en-US" sz="1100" b="1" smtClean="0">
                <a:solidFill>
                  <a:schemeClr val="bg1"/>
                </a:solidFill>
              </a:rPr>
              <a:pPr/>
              <a:t>‹#›</a:t>
            </a:fld>
            <a:endParaRPr lang="en-US" sz="1100" b="1" dirty="0">
              <a:solidFill>
                <a:schemeClr val="bg1"/>
              </a:solidFill>
            </a:endParaRPr>
          </a:p>
        </p:txBody>
      </p:sp>
      <p:sp>
        <p:nvSpPr>
          <p:cNvPr id="17" name="Footer Placeholder 4"/>
          <p:cNvSpPr txBox="1">
            <a:spLocks/>
          </p:cNvSpPr>
          <p:nvPr userDrawn="1"/>
        </p:nvSpPr>
        <p:spPr>
          <a:xfrm>
            <a:off x="4800600" y="7580439"/>
            <a:ext cx="50292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chemeClr val="bg1"/>
                </a:solidFill>
              </a:rPr>
              <a:t>© 2021 DXC Technology Company. All rights reserved.</a:t>
            </a:r>
          </a:p>
        </p:txBody>
      </p:sp>
      <p:pic>
        <p:nvPicPr>
          <p:cNvPr id="45" name="Graphic 44">
            <a:extLst>
              <a:ext uri="{FF2B5EF4-FFF2-40B4-BE49-F238E27FC236}">
                <a16:creationId xmlns:a16="http://schemas.microsoft.com/office/drawing/2014/main" id="{DE47D048-F78A-4D25-83CC-A1FB3F93EB8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5800" y="7561481"/>
            <a:ext cx="2468880" cy="279976"/>
          </a:xfrm>
          <a:prstGeom prst="rect">
            <a:avLst/>
          </a:prstGeom>
        </p:spPr>
      </p:pic>
      <p:sp>
        <p:nvSpPr>
          <p:cNvPr id="46" name="Text Box 115">
            <a:extLst>
              <a:ext uri="{FF2B5EF4-FFF2-40B4-BE49-F238E27FC236}">
                <a16:creationId xmlns:a16="http://schemas.microsoft.com/office/drawing/2014/main" id="{BAAC8F77-03DC-4B54-ABD4-487A7142E16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1893550" y="7580437"/>
            <a:ext cx="163957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03C7D0F0-10D5-4191-B6F4-99306F468FEF}" type="datetime4">
              <a:rPr lang="en-US" sz="1100" b="0" smtClean="0">
                <a:solidFill>
                  <a:schemeClr val="tx1"/>
                </a:solidFill>
              </a:rPr>
              <a:pPr algn="r" defTabSz="820738">
                <a:spcBef>
                  <a:spcPts val="0"/>
                </a:spcBef>
              </a:pPr>
              <a:t>June 27, 2023</a:t>
            </a:fld>
            <a:endParaRPr lang="en-US" sz="1100" b="0" dirty="0">
              <a:solidFill>
                <a:schemeClr val="tx1"/>
              </a:solidFill>
            </a:endParaRPr>
          </a:p>
        </p:txBody>
      </p:sp>
      <p:sp>
        <p:nvSpPr>
          <p:cNvPr id="47" name="Text Box 115">
            <a:extLst>
              <a:ext uri="{FF2B5EF4-FFF2-40B4-BE49-F238E27FC236}">
                <a16:creationId xmlns:a16="http://schemas.microsoft.com/office/drawing/2014/main" id="{B207E4D1-23C4-49FF-8260-AC6970B95FC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3533120" y="7580439"/>
            <a:ext cx="41148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18E29826-F105-4F77-B977-03F4A4723A21}" type="slidenum">
              <a:rPr lang="en-US" sz="1100" b="1" smtClean="0">
                <a:solidFill>
                  <a:schemeClr val="tx1"/>
                </a:solidFill>
              </a:rPr>
              <a:pPr algn="r" defTabSz="820738">
                <a:spcBef>
                  <a:spcPts val="0"/>
                </a:spcBef>
              </a:pPr>
              <a:t>‹#›</a:t>
            </a:fld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50" name="Footer Placeholder 4">
            <a:extLst>
              <a:ext uri="{FF2B5EF4-FFF2-40B4-BE49-F238E27FC236}">
                <a16:creationId xmlns:a16="http://schemas.microsoft.com/office/drawing/2014/main" id="{0C203C4F-2B7A-44AE-9CC5-974D0684C5F6}"/>
              </a:ext>
            </a:extLst>
          </p:cNvPr>
          <p:cNvSpPr txBox="1">
            <a:spLocks/>
          </p:cNvSpPr>
          <p:nvPr userDrawn="1"/>
        </p:nvSpPr>
        <p:spPr>
          <a:xfrm>
            <a:off x="4800600" y="7580439"/>
            <a:ext cx="50292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/>
              <a:t>© 2022 DXC Technology Company. All rights reserved.</a:t>
            </a:r>
          </a:p>
        </p:txBody>
      </p:sp>
      <p:pic>
        <p:nvPicPr>
          <p:cNvPr id="52" name="Graphic 51">
            <a:extLst>
              <a:ext uri="{FF2B5EF4-FFF2-40B4-BE49-F238E27FC236}">
                <a16:creationId xmlns:a16="http://schemas.microsoft.com/office/drawing/2014/main" id="{925DB904-DAE2-4F1E-A174-E29E8F75117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5800" y="7580437"/>
            <a:ext cx="2286000" cy="259238"/>
          </a:xfrm>
          <a:prstGeom prst="rect">
            <a:avLst/>
          </a:prstGeom>
        </p:spPr>
      </p:pic>
      <p:sp>
        <p:nvSpPr>
          <p:cNvPr id="57" name="Title 1">
            <a:extLst>
              <a:ext uri="{FF2B5EF4-FFF2-40B4-BE49-F238E27FC236}">
                <a16:creationId xmlns:a16="http://schemas.microsoft.com/office/drawing/2014/main" id="{083C3818-4368-434E-9D55-569CC18CE4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2242164"/>
            <a:ext cx="10414000" cy="2229067"/>
          </a:xfrm>
        </p:spPr>
        <p:txBody>
          <a:bodyPr anchor="ctr" anchorCtr="0">
            <a:noAutofit/>
          </a:bodyPr>
          <a:lstStyle>
            <a:lvl1pPr>
              <a:defRPr sz="60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8" name="Subtitle 2">
            <a:extLst>
              <a:ext uri="{FF2B5EF4-FFF2-40B4-BE49-F238E27FC236}">
                <a16:creationId xmlns:a16="http://schemas.microsoft.com/office/drawing/2014/main" id="{A99EC16D-6BC6-4571-A314-8BE9BEF6FD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5800" y="4620877"/>
            <a:ext cx="10413999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rgbClr val="63666F"/>
                </a:solidFill>
              </a:defRPr>
            </a:lvl1pPr>
            <a:lvl2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52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5293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Picture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1" name="Straight Connector 10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4630400" cy="8229600"/>
          </a:xfrm>
          <a:solidFill>
            <a:schemeClr val="bg1">
              <a:lumMod val="85000"/>
            </a:schemeClr>
          </a:solidFill>
        </p:spPr>
        <p:txBody>
          <a:bodyPr anchor="ctr" anchorCtr="0">
            <a:normAutofit/>
          </a:bodyPr>
          <a:lstStyle>
            <a:lvl1pPr algn="ctr">
              <a:defRPr sz="16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Box 115"/>
          <p:cNvSpPr txBox="1">
            <a:spLocks noChangeArrowheads="1"/>
          </p:cNvSpPr>
          <p:nvPr userDrawn="1"/>
        </p:nvSpPr>
        <p:spPr bwMode="auto">
          <a:xfrm>
            <a:off x="11893550" y="7580437"/>
            <a:ext cx="163957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 anchorCtr="0">
            <a:noAutofit/>
          </a:bodyPr>
          <a:lstStyle/>
          <a:p>
            <a:pPr algn="r" defTabSz="820738">
              <a:spcBef>
                <a:spcPct val="50000"/>
              </a:spcBef>
            </a:pPr>
            <a:fld id="{03C7D0F0-10D5-4191-B6F4-99306F468FEF}" type="datetime4">
              <a:rPr lang="en-US" sz="1100" b="0" smtClean="0">
                <a:solidFill>
                  <a:schemeClr val="bg1"/>
                </a:solidFill>
              </a:rPr>
              <a:pPr algn="r" defTabSz="820738">
                <a:spcBef>
                  <a:spcPct val="50000"/>
                </a:spcBef>
              </a:pPr>
              <a:t>June 27, 2023</a:t>
            </a:fld>
            <a:endParaRPr lang="en-US" sz="1100" b="0" dirty="0">
              <a:solidFill>
                <a:schemeClr val="bg1"/>
              </a:solidFill>
            </a:endParaRPr>
          </a:p>
        </p:txBody>
      </p:sp>
      <p:sp>
        <p:nvSpPr>
          <p:cNvPr id="15" name="Text Box 115"/>
          <p:cNvSpPr txBox="1">
            <a:spLocks noChangeArrowheads="1"/>
          </p:cNvSpPr>
          <p:nvPr userDrawn="1"/>
        </p:nvSpPr>
        <p:spPr bwMode="auto">
          <a:xfrm>
            <a:off x="13533120" y="7580439"/>
            <a:ext cx="41148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 anchorCtr="0">
            <a:noAutofit/>
          </a:bodyPr>
          <a:lstStyle/>
          <a:p>
            <a:pPr algn="r" defTabSz="820738">
              <a:spcBef>
                <a:spcPct val="50000"/>
              </a:spcBef>
            </a:pPr>
            <a:fld id="{18E29826-F105-4F77-B977-03F4A4723A21}" type="slidenum">
              <a:rPr lang="en-US" sz="1100" b="1" smtClean="0">
                <a:solidFill>
                  <a:schemeClr val="bg1"/>
                </a:solidFill>
              </a:rPr>
              <a:pPr/>
              <a:t>‹#›</a:t>
            </a:fld>
            <a:endParaRPr lang="en-US" sz="1100" b="1" dirty="0">
              <a:solidFill>
                <a:schemeClr val="bg1"/>
              </a:solidFill>
            </a:endParaRPr>
          </a:p>
        </p:txBody>
      </p:sp>
      <p:sp>
        <p:nvSpPr>
          <p:cNvPr id="16" name="Footer Placeholder 4"/>
          <p:cNvSpPr txBox="1">
            <a:spLocks/>
          </p:cNvSpPr>
          <p:nvPr userDrawn="1"/>
        </p:nvSpPr>
        <p:spPr>
          <a:xfrm>
            <a:off x="4800600" y="7580439"/>
            <a:ext cx="50292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chemeClr val="bg1"/>
                </a:solidFill>
              </a:rPr>
              <a:t>© 2022 DXC Technology Company. All rights reserved.</a:t>
            </a:r>
          </a:p>
        </p:txBody>
      </p:sp>
      <p:pic>
        <p:nvPicPr>
          <p:cNvPr id="44" name="Graphic 43">
            <a:extLst>
              <a:ext uri="{FF2B5EF4-FFF2-40B4-BE49-F238E27FC236}">
                <a16:creationId xmlns:a16="http://schemas.microsoft.com/office/drawing/2014/main" id="{A2BEF977-E587-4D30-B5BF-3E5AC49DEAE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5800" y="7579053"/>
            <a:ext cx="2286000" cy="259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162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XC Logo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8" name="Straight Connector 7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Footer Placeholder 4"/>
          <p:cNvSpPr txBox="1">
            <a:spLocks/>
          </p:cNvSpPr>
          <p:nvPr userDrawn="1"/>
        </p:nvSpPr>
        <p:spPr>
          <a:xfrm>
            <a:off x="7543800" y="7580439"/>
            <a:ext cx="64008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tabLst/>
            </a:pPr>
            <a:r>
              <a:rPr lang="en-US" sz="1100" dirty="0">
                <a:solidFill>
                  <a:schemeClr val="tx1"/>
                </a:solidFill>
              </a:rPr>
              <a:t>© 2022 DXC Technology Company. All rights reserved.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204136C3-C0B2-4695-8464-42B084FBEA6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09034" y="2856891"/>
            <a:ext cx="4612331" cy="2515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805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Purple Tab Shape 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: Single Corner Rounded 43">
            <a:extLst>
              <a:ext uri="{FF2B5EF4-FFF2-40B4-BE49-F238E27FC236}">
                <a16:creationId xmlns:a16="http://schemas.microsoft.com/office/drawing/2014/main" id="{2C9C6690-9226-4F0C-A542-C330AFCC2AF3}"/>
              </a:ext>
            </a:extLst>
          </p:cNvPr>
          <p:cNvSpPr/>
          <p:nvPr userDrawn="1"/>
        </p:nvSpPr>
        <p:spPr>
          <a:xfrm>
            <a:off x="685802" y="2539999"/>
            <a:ext cx="8869678" cy="4996181"/>
          </a:xfrm>
          <a:prstGeom prst="round1Rect">
            <a:avLst>
              <a:gd name="adj" fmla="val 22528"/>
            </a:avLst>
          </a:prstGeom>
          <a:solidFill>
            <a:schemeClr val="accent1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9" name="Group 8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0" name="Straight Connector 9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Title 1">
            <a:extLst>
              <a:ext uri="{FF2B5EF4-FFF2-40B4-BE49-F238E27FC236}">
                <a16:creationId xmlns:a16="http://schemas.microsoft.com/office/drawing/2014/main" id="{32FF021F-9D63-4AEC-B29B-F9D3753BE2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8400" y="3105150"/>
            <a:ext cx="7353431" cy="2256367"/>
          </a:xfrm>
        </p:spPr>
        <p:txBody>
          <a:bodyPr anchor="ctr" anchorCtr="0">
            <a:noAutofit/>
          </a:bodyPr>
          <a:lstStyle>
            <a:lvl1pPr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5" name="Subtitle 2">
            <a:extLst>
              <a:ext uri="{FF2B5EF4-FFF2-40B4-BE49-F238E27FC236}">
                <a16:creationId xmlns:a16="http://schemas.microsoft.com/office/drawing/2014/main" id="{D9BF61BC-E8BB-4C55-B47E-8C398FC207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8401" y="5741670"/>
            <a:ext cx="7353431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bg1"/>
                </a:solidFill>
              </a:defRPr>
            </a:lvl1pPr>
            <a:lvl2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52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46" name="Graphic 45">
            <a:extLst>
              <a:ext uri="{FF2B5EF4-FFF2-40B4-BE49-F238E27FC236}">
                <a16:creationId xmlns:a16="http://schemas.microsoft.com/office/drawing/2014/main" id="{D07C659E-3F10-46E2-9676-61137FD9384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8975" y="685801"/>
            <a:ext cx="1430092" cy="781050"/>
          </a:xfrm>
          <a:prstGeom prst="rect">
            <a:avLst/>
          </a:prstGeom>
        </p:spPr>
      </p:pic>
      <p:sp>
        <p:nvSpPr>
          <p:cNvPr id="47" name="Footer Placeholder 4">
            <a:extLst>
              <a:ext uri="{FF2B5EF4-FFF2-40B4-BE49-F238E27FC236}">
                <a16:creationId xmlns:a16="http://schemas.microsoft.com/office/drawing/2014/main" id="{DBDF535B-3840-4291-8B0B-E0FCD28F794B}"/>
              </a:ext>
            </a:extLst>
          </p:cNvPr>
          <p:cNvSpPr txBox="1">
            <a:spLocks/>
          </p:cNvSpPr>
          <p:nvPr userDrawn="1"/>
        </p:nvSpPr>
        <p:spPr>
          <a:xfrm>
            <a:off x="685779" y="7688991"/>
            <a:ext cx="50292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100" dirty="0"/>
              <a:t>© 2022 DXC Technology Company.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7408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Purple Tab Shape 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: Single Corner Rounded 43">
            <a:extLst>
              <a:ext uri="{FF2B5EF4-FFF2-40B4-BE49-F238E27FC236}">
                <a16:creationId xmlns:a16="http://schemas.microsoft.com/office/drawing/2014/main" id="{2C9C6690-9226-4F0C-A542-C330AFCC2AF3}"/>
              </a:ext>
            </a:extLst>
          </p:cNvPr>
          <p:cNvSpPr/>
          <p:nvPr userDrawn="1"/>
        </p:nvSpPr>
        <p:spPr>
          <a:xfrm>
            <a:off x="685802" y="2539999"/>
            <a:ext cx="6629396" cy="4996181"/>
          </a:xfrm>
          <a:prstGeom prst="round1Rect">
            <a:avLst>
              <a:gd name="adj" fmla="val 18188"/>
            </a:avLst>
          </a:prstGeom>
          <a:solidFill>
            <a:schemeClr val="accent1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9" name="Group 8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0" name="Straight Connector 9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Title 1">
            <a:extLst>
              <a:ext uri="{FF2B5EF4-FFF2-40B4-BE49-F238E27FC236}">
                <a16:creationId xmlns:a16="http://schemas.microsoft.com/office/drawing/2014/main" id="{32FF021F-9D63-4AEC-B29B-F9D3753BE2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8400" y="3105150"/>
            <a:ext cx="5609471" cy="2256367"/>
          </a:xfrm>
        </p:spPr>
        <p:txBody>
          <a:bodyPr anchor="ctr" anchorCtr="0">
            <a:no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5" name="Subtitle 2">
            <a:extLst>
              <a:ext uri="{FF2B5EF4-FFF2-40B4-BE49-F238E27FC236}">
                <a16:creationId xmlns:a16="http://schemas.microsoft.com/office/drawing/2014/main" id="{D9BF61BC-E8BB-4C55-B47E-8C398FC207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8401" y="5741670"/>
            <a:ext cx="5609471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bg1"/>
                </a:solidFill>
              </a:defRPr>
            </a:lvl1pPr>
            <a:lvl2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52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46" name="Graphic 45">
            <a:extLst>
              <a:ext uri="{FF2B5EF4-FFF2-40B4-BE49-F238E27FC236}">
                <a16:creationId xmlns:a16="http://schemas.microsoft.com/office/drawing/2014/main" id="{D07C659E-3F10-46E2-9676-61137FD9384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8975" y="685801"/>
            <a:ext cx="1430092" cy="781050"/>
          </a:xfrm>
          <a:prstGeom prst="rect">
            <a:avLst/>
          </a:prstGeom>
        </p:spPr>
      </p:pic>
      <p:sp>
        <p:nvSpPr>
          <p:cNvPr id="47" name="Footer Placeholder 4">
            <a:extLst>
              <a:ext uri="{FF2B5EF4-FFF2-40B4-BE49-F238E27FC236}">
                <a16:creationId xmlns:a16="http://schemas.microsoft.com/office/drawing/2014/main" id="{DBDF535B-3840-4291-8B0B-E0FCD28F794B}"/>
              </a:ext>
            </a:extLst>
          </p:cNvPr>
          <p:cNvSpPr txBox="1">
            <a:spLocks/>
          </p:cNvSpPr>
          <p:nvPr userDrawn="1"/>
        </p:nvSpPr>
        <p:spPr>
          <a:xfrm>
            <a:off x="685779" y="7688991"/>
            <a:ext cx="50292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100" dirty="0"/>
              <a:t>© 2022 DXC Technology Company.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968780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Purple Tab Shape 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: Single Corner Rounded 43">
            <a:extLst>
              <a:ext uri="{FF2B5EF4-FFF2-40B4-BE49-F238E27FC236}">
                <a16:creationId xmlns:a16="http://schemas.microsoft.com/office/drawing/2014/main" id="{2C9C6690-9226-4F0C-A542-C330AFCC2AF3}"/>
              </a:ext>
            </a:extLst>
          </p:cNvPr>
          <p:cNvSpPr/>
          <p:nvPr userDrawn="1"/>
        </p:nvSpPr>
        <p:spPr>
          <a:xfrm>
            <a:off x="685800" y="2057400"/>
            <a:ext cx="11201400" cy="3200400"/>
          </a:xfrm>
          <a:prstGeom prst="round1Rect">
            <a:avLst>
              <a:gd name="adj" fmla="val 28348"/>
            </a:avLst>
          </a:prstGeom>
          <a:solidFill>
            <a:schemeClr val="accent1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9" name="Group 8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0" name="Straight Connector 9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Title 1">
            <a:extLst>
              <a:ext uri="{FF2B5EF4-FFF2-40B4-BE49-F238E27FC236}">
                <a16:creationId xmlns:a16="http://schemas.microsoft.com/office/drawing/2014/main" id="{32FF021F-9D63-4AEC-B29B-F9D3753BE2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8399" y="2057401"/>
            <a:ext cx="9931400" cy="3181087"/>
          </a:xfrm>
        </p:spPr>
        <p:txBody>
          <a:bodyPr anchor="ctr" anchorCtr="0">
            <a:noAutofit/>
          </a:bodyPr>
          <a:lstStyle>
            <a:lvl1pPr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5" name="Subtitle 2">
            <a:extLst>
              <a:ext uri="{FF2B5EF4-FFF2-40B4-BE49-F238E27FC236}">
                <a16:creationId xmlns:a16="http://schemas.microsoft.com/office/drawing/2014/main" id="{D9BF61BC-E8BB-4C55-B47E-8C398FC207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8399" y="5678701"/>
            <a:ext cx="9931399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rgbClr val="63666F"/>
                </a:solidFill>
              </a:defRPr>
            </a:lvl1pPr>
            <a:lvl2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52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46" name="Graphic 45">
            <a:extLst>
              <a:ext uri="{FF2B5EF4-FFF2-40B4-BE49-F238E27FC236}">
                <a16:creationId xmlns:a16="http://schemas.microsoft.com/office/drawing/2014/main" id="{D07C659E-3F10-46E2-9676-61137FD9384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8975" y="685801"/>
            <a:ext cx="1430092" cy="781050"/>
          </a:xfrm>
          <a:prstGeom prst="rect">
            <a:avLst/>
          </a:prstGeom>
        </p:spPr>
      </p:pic>
      <p:sp>
        <p:nvSpPr>
          <p:cNvPr id="47" name="Footer Placeholder 4">
            <a:extLst>
              <a:ext uri="{FF2B5EF4-FFF2-40B4-BE49-F238E27FC236}">
                <a16:creationId xmlns:a16="http://schemas.microsoft.com/office/drawing/2014/main" id="{8FA06BFD-1B3E-4443-BC83-270655A0F2CF}"/>
              </a:ext>
            </a:extLst>
          </p:cNvPr>
          <p:cNvSpPr txBox="1">
            <a:spLocks/>
          </p:cNvSpPr>
          <p:nvPr userDrawn="1"/>
        </p:nvSpPr>
        <p:spPr>
          <a:xfrm>
            <a:off x="685779" y="7688991"/>
            <a:ext cx="50292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100" dirty="0"/>
              <a:t>© 2022 DXC Technology Company.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951163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2057399"/>
            <a:ext cx="13258800" cy="5121276"/>
          </a:xfrm>
        </p:spPr>
        <p:txBody>
          <a:bodyPr numCol="2" spcCol="457200">
            <a:normAutofit/>
          </a:bodyPr>
          <a:lstStyle>
            <a:lvl1pPr marL="457200" indent="-457200">
              <a:spcBef>
                <a:spcPts val="900"/>
              </a:spcBef>
              <a:buFont typeface="+mj-lt"/>
              <a:buAutoNum type="arabicPeriod"/>
              <a:tabLst>
                <a:tab pos="6337300" algn="r"/>
              </a:tabLst>
              <a:defRPr sz="2000"/>
            </a:lvl1pPr>
            <a:lvl2pPr marL="685800" indent="-228600">
              <a:spcBef>
                <a:spcPts val="600"/>
              </a:spcBef>
              <a:buFont typeface="Arial" pitchFamily="34" charset="0"/>
              <a:buChar char="–"/>
              <a:tabLst>
                <a:tab pos="6337300" algn="r"/>
              </a:tabLst>
              <a:defRPr sz="2000"/>
            </a:lvl2pPr>
            <a:lvl3pPr marL="914400" indent="-228600">
              <a:spcBef>
                <a:spcPts val="600"/>
              </a:spcBef>
              <a:buFont typeface="Arial" pitchFamily="34" charset="0"/>
              <a:buChar char="–"/>
              <a:tabLst>
                <a:tab pos="6337300" algn="r"/>
              </a:tabLst>
              <a:defRPr sz="2000"/>
            </a:lvl3pPr>
            <a:lvl4pPr marL="1143000" indent="-228600">
              <a:spcBef>
                <a:spcPts val="600"/>
              </a:spcBef>
              <a:buFont typeface="Arial" pitchFamily="34" charset="0"/>
              <a:buChar char="–"/>
              <a:tabLst>
                <a:tab pos="6337300" algn="r"/>
              </a:tabLst>
              <a:defRPr sz="2000"/>
            </a:lvl4pPr>
            <a:lvl5pPr marL="1371600" indent="-228600">
              <a:spcBef>
                <a:spcPts val="600"/>
              </a:spcBef>
              <a:buFont typeface="Arial" pitchFamily="34" charset="0"/>
              <a:buChar char="–"/>
              <a:tabLst>
                <a:tab pos="6337300" algn="r"/>
              </a:tabLst>
              <a:defRPr sz="2000"/>
            </a:lvl5pPr>
            <a:lvl6pPr marL="1600200" indent="-228600">
              <a:spcBef>
                <a:spcPts val="600"/>
              </a:spcBef>
              <a:buFont typeface="Arial" pitchFamily="34" charset="0"/>
              <a:buChar char="–"/>
              <a:tabLst>
                <a:tab pos="6337300" algn="r"/>
              </a:tabLst>
              <a:defRPr sz="2000" baseline="0"/>
            </a:lvl6pPr>
            <a:lvl7pPr marL="1828800" indent="-228600">
              <a:spcBef>
                <a:spcPts val="600"/>
              </a:spcBef>
              <a:buFont typeface="Arial" pitchFamily="34" charset="0"/>
              <a:buChar char="–"/>
              <a:tabLst>
                <a:tab pos="6337300" algn="r"/>
              </a:tabLst>
              <a:defRPr sz="2000" baseline="0"/>
            </a:lvl7pPr>
            <a:lvl8pPr marL="2057400" indent="-228600">
              <a:spcBef>
                <a:spcPts val="600"/>
              </a:spcBef>
              <a:buFont typeface="Arial" pitchFamily="34" charset="0"/>
              <a:buChar char="–"/>
              <a:tabLst>
                <a:tab pos="6337300" algn="r"/>
              </a:tabLst>
              <a:defRPr sz="2000" baseline="0"/>
            </a:lvl8pPr>
            <a:lvl9pPr marL="2286000" indent="-228600">
              <a:spcBef>
                <a:spcPts val="600"/>
              </a:spcBef>
              <a:buFont typeface="Arial" pitchFamily="34" charset="0"/>
              <a:buChar char="–"/>
              <a:tabLst>
                <a:tab pos="6337300" algn="r"/>
              </a:tabLst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2854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4pPr marL="457200" indent="-228600">
              <a:buFont typeface="Arial" pitchFamily="34" charset="0"/>
              <a:buChar char="–"/>
              <a:defRPr/>
            </a:lvl4pPr>
            <a:lvl5pPr marL="685800" indent="-228600">
              <a:buFont typeface="Arial" pitchFamily="34" charset="0"/>
              <a:buChar char="–"/>
              <a:defRPr/>
            </a:lvl5pPr>
            <a:lvl6pPr marL="914400" indent="-228600">
              <a:buFont typeface="Arial" pitchFamily="34" charset="0"/>
              <a:buChar char="–"/>
              <a:defRPr baseline="0"/>
            </a:lvl6pPr>
            <a:lvl7pPr marL="1143000" indent="-228600">
              <a:buFont typeface="Arial" pitchFamily="34" charset="0"/>
              <a:buChar char="–"/>
              <a:defRPr baseline="0"/>
            </a:lvl7pPr>
            <a:lvl8pPr marL="1371600" indent="-228600">
              <a:buFont typeface="Arial" pitchFamily="34" charset="0"/>
              <a:buChar char="–"/>
              <a:defRPr baseline="0"/>
            </a:lvl8pPr>
            <a:lvl9pPr marL="1600200" indent="-228600">
              <a:buFont typeface="Arial" pitchFamily="34" charset="0"/>
              <a:buChar char="–"/>
              <a:defRPr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9626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 w/Ca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39763"/>
            <a:ext cx="10660075" cy="141763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4pPr marL="457200" indent="-228600">
              <a:buFont typeface="Arial" pitchFamily="34" charset="0"/>
              <a:buChar char="–"/>
              <a:defRPr/>
            </a:lvl4pPr>
            <a:lvl5pPr marL="685800" indent="-228600">
              <a:buFont typeface="Arial" pitchFamily="34" charset="0"/>
              <a:buChar char="–"/>
              <a:defRPr/>
            </a:lvl5pPr>
            <a:lvl6pPr marL="914400" indent="-228600">
              <a:buFont typeface="Arial" pitchFamily="34" charset="0"/>
              <a:buChar char="–"/>
              <a:defRPr baseline="0"/>
            </a:lvl6pPr>
            <a:lvl7pPr marL="1143000" indent="-228600">
              <a:buFont typeface="Arial" pitchFamily="34" charset="0"/>
              <a:buChar char="–"/>
              <a:defRPr baseline="0"/>
            </a:lvl7pPr>
            <a:lvl8pPr marL="1371600" indent="-228600">
              <a:buFont typeface="Arial" pitchFamily="34" charset="0"/>
              <a:buChar char="–"/>
              <a:defRPr baseline="0"/>
            </a:lvl8pPr>
            <a:lvl9pPr marL="1600200" indent="-228600">
              <a:buFont typeface="Arial" pitchFamily="34" charset="0"/>
              <a:buChar char="–"/>
              <a:defRPr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Rectangle: Single Corner Rounded 3">
            <a:extLst>
              <a:ext uri="{FF2B5EF4-FFF2-40B4-BE49-F238E27FC236}">
                <a16:creationId xmlns:a16="http://schemas.microsoft.com/office/drawing/2014/main" id="{91994B2C-2165-46A4-99A0-7921C65A1197}"/>
              </a:ext>
            </a:extLst>
          </p:cNvPr>
          <p:cNvSpPr/>
          <p:nvPr userDrawn="1"/>
        </p:nvSpPr>
        <p:spPr>
          <a:xfrm rot="10800000">
            <a:off x="11477625" y="-3"/>
            <a:ext cx="3152768" cy="776048"/>
          </a:xfrm>
          <a:prstGeom prst="round1Rect">
            <a:avLst>
              <a:gd name="adj" fmla="val 39716"/>
            </a:avLst>
          </a:prstGeom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72A6A47-BB63-437D-9497-6B68158905D8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11715750" y="1"/>
            <a:ext cx="2601384" cy="776046"/>
          </a:xfrm>
        </p:spPr>
        <p:txBody>
          <a:bodyPr anchor="ctr" anchorCtr="0">
            <a:norm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  <a:lvl2pPr>
              <a:defRPr sz="1400"/>
            </a:lvl2pPr>
            <a:lvl3pPr>
              <a:defRPr sz="1400"/>
            </a:lvl3pPr>
            <a:lvl4pPr marL="457200" indent="-228600">
              <a:buFont typeface="Arial" pitchFamily="34" charset="0"/>
              <a:buChar char="–"/>
              <a:defRPr sz="1400"/>
            </a:lvl4pPr>
            <a:lvl5pPr marL="685800" indent="-228600">
              <a:buFont typeface="Arial" pitchFamily="34" charset="0"/>
              <a:buChar char="–"/>
              <a:defRPr sz="1400"/>
            </a:lvl5pPr>
            <a:lvl6pPr marL="914400" indent="-228600">
              <a:buFont typeface="Arial" pitchFamily="34" charset="0"/>
              <a:buChar char="–"/>
              <a:defRPr baseline="0"/>
            </a:lvl6pPr>
            <a:lvl7pPr marL="1143000" indent="-228600">
              <a:buFont typeface="Arial" pitchFamily="34" charset="0"/>
              <a:buChar char="–"/>
              <a:defRPr baseline="0"/>
            </a:lvl7pPr>
            <a:lvl8pPr marL="1371600" indent="-228600">
              <a:buFont typeface="Arial" pitchFamily="34" charset="0"/>
              <a:buChar char="–"/>
              <a:defRPr baseline="0"/>
            </a:lvl8pPr>
            <a:lvl9pPr marL="1600200" indent="-228600">
              <a:buFont typeface="Arial" pitchFamily="34" charset="0"/>
              <a:buChar char="–"/>
              <a:defRPr baseline="0"/>
            </a:lvl9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</p:spTree>
    <p:extLst>
      <p:ext uri="{BB962C8B-B14F-4D97-AF65-F5344CB8AC3E}">
        <p14:creationId xmlns:p14="http://schemas.microsoft.com/office/powerpoint/2010/main" val="1556754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ullet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28600" indent="-228600">
              <a:buFont typeface="Arial" pitchFamily="34" charset="0"/>
              <a:buChar char="•"/>
              <a:defRPr b="0"/>
            </a:lvl1pPr>
            <a:lvl2pPr marL="457200" indent="-228600">
              <a:spcBef>
                <a:spcPts val="600"/>
              </a:spcBef>
              <a:buFont typeface="Arial" pitchFamily="34" charset="0"/>
              <a:buChar char="–"/>
              <a:defRPr b="0"/>
            </a:lvl2pPr>
            <a:lvl3pPr marL="685800" indent="-228600">
              <a:spcBef>
                <a:spcPts val="600"/>
              </a:spcBef>
              <a:buFont typeface="Arial" pitchFamily="34" charset="0"/>
              <a:buChar char="–"/>
              <a:defRPr b="0"/>
            </a:lvl3pPr>
            <a:lvl4pPr marL="914400" indent="-228600">
              <a:spcBef>
                <a:spcPts val="600"/>
              </a:spcBef>
              <a:buFont typeface="Arial" pitchFamily="34" charset="0"/>
              <a:buChar char="–"/>
              <a:defRPr b="0"/>
            </a:lvl4pPr>
            <a:lvl5pPr marL="1143000" indent="-228600">
              <a:spcBef>
                <a:spcPts val="600"/>
              </a:spcBef>
              <a:buFont typeface="Arial" pitchFamily="34" charset="0"/>
              <a:buChar char="–"/>
              <a:defRPr b="0"/>
            </a:lvl5pPr>
            <a:lvl6pPr marL="1371600" indent="-228600">
              <a:spcBef>
                <a:spcPts val="600"/>
              </a:spcBef>
              <a:buFont typeface="Arial" pitchFamily="34" charset="0"/>
              <a:buChar char="–"/>
              <a:defRPr baseline="0"/>
            </a:lvl6pPr>
            <a:lvl7pPr marL="1600200" indent="-228600">
              <a:spcBef>
                <a:spcPts val="600"/>
              </a:spcBef>
              <a:buFont typeface="Arial" pitchFamily="34" charset="0"/>
              <a:buChar char="–"/>
              <a:defRPr baseline="0"/>
            </a:lvl7pPr>
            <a:lvl8pPr marL="1828800" indent="-228600">
              <a:spcBef>
                <a:spcPts val="600"/>
              </a:spcBef>
              <a:buFont typeface="Arial" pitchFamily="34" charset="0"/>
              <a:buChar char="–"/>
              <a:defRPr baseline="0"/>
            </a:lvl8pPr>
            <a:lvl9pPr marL="2057400" indent="-228600">
              <a:spcBef>
                <a:spcPts val="600"/>
              </a:spcBef>
              <a:buFont typeface="Arial" pitchFamily="34" charset="0"/>
              <a:buChar char="–"/>
              <a:defRPr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2.sv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2" name="Straight Connector 11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685800" y="639763"/>
            <a:ext cx="13258800" cy="141763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idx="1"/>
          </p:nvPr>
        </p:nvSpPr>
        <p:spPr>
          <a:xfrm>
            <a:off x="685799" y="2057399"/>
            <a:ext cx="13258799" cy="512127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0" name="Text Box 115"/>
          <p:cNvSpPr txBox="1">
            <a:spLocks noChangeArrowheads="1"/>
          </p:cNvSpPr>
          <p:nvPr userDrawn="1"/>
        </p:nvSpPr>
        <p:spPr bwMode="auto">
          <a:xfrm>
            <a:off x="11893550" y="7580437"/>
            <a:ext cx="163957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03C7D0F0-10D5-4191-B6F4-99306F468FEF}" type="datetime4">
              <a:rPr lang="en-US" sz="1100" b="0" smtClean="0">
                <a:solidFill>
                  <a:schemeClr val="tx1"/>
                </a:solidFill>
              </a:rPr>
              <a:pPr algn="r" defTabSz="820738">
                <a:spcBef>
                  <a:spcPts val="0"/>
                </a:spcBef>
              </a:pPr>
              <a:t>June 27, 2023</a:t>
            </a:fld>
            <a:endParaRPr lang="en-US" sz="1100" b="0" dirty="0">
              <a:solidFill>
                <a:schemeClr val="tx1"/>
              </a:solidFill>
            </a:endParaRPr>
          </a:p>
        </p:txBody>
      </p:sp>
      <p:sp>
        <p:nvSpPr>
          <p:cNvPr id="61" name="Text Box 115"/>
          <p:cNvSpPr txBox="1">
            <a:spLocks noChangeArrowheads="1"/>
          </p:cNvSpPr>
          <p:nvPr userDrawn="1"/>
        </p:nvSpPr>
        <p:spPr bwMode="auto">
          <a:xfrm>
            <a:off x="13533120" y="7580439"/>
            <a:ext cx="41148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18E29826-F105-4F77-B977-03F4A4723A21}" type="slidenum">
              <a:rPr lang="en-US" sz="1100" b="1" smtClean="0">
                <a:solidFill>
                  <a:schemeClr val="tx1"/>
                </a:solidFill>
              </a:rPr>
              <a:pPr algn="r" defTabSz="820738">
                <a:spcBef>
                  <a:spcPts val="0"/>
                </a:spcBef>
              </a:pPr>
              <a:t>‹#›</a:t>
            </a:fld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62" name="Footer Placeholder 4"/>
          <p:cNvSpPr txBox="1">
            <a:spLocks/>
          </p:cNvSpPr>
          <p:nvPr userDrawn="1"/>
        </p:nvSpPr>
        <p:spPr>
          <a:xfrm>
            <a:off x="4800600" y="7580439"/>
            <a:ext cx="50292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/>
              <a:t>© 2022 DXC Technology Company. All rights reserved.</a:t>
            </a:r>
          </a:p>
        </p:txBody>
      </p:sp>
      <p:pic>
        <p:nvPicPr>
          <p:cNvPr id="46" name="Graphic 45">
            <a:extLst>
              <a:ext uri="{FF2B5EF4-FFF2-40B4-BE49-F238E27FC236}">
                <a16:creationId xmlns:a16="http://schemas.microsoft.com/office/drawing/2014/main" id="{B6FF065E-2B34-4360-B045-0F02C20A28BE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685800" y="7580437"/>
            <a:ext cx="2286000" cy="259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990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0" r:id="rId1"/>
    <p:sldLayoutId id="2147483833" r:id="rId2"/>
    <p:sldLayoutId id="2147483838" r:id="rId3"/>
    <p:sldLayoutId id="2147483834" r:id="rId4"/>
    <p:sldLayoutId id="2147483659" r:id="rId5"/>
    <p:sldLayoutId id="2147483667" r:id="rId6"/>
    <p:sldLayoutId id="2147483650" r:id="rId7"/>
    <p:sldLayoutId id="2147483752" r:id="rId8"/>
    <p:sldLayoutId id="2147483666" r:id="rId9"/>
    <p:sldLayoutId id="2147483652" r:id="rId10"/>
    <p:sldLayoutId id="2147483660" r:id="rId11"/>
    <p:sldLayoutId id="2147483662" r:id="rId12"/>
    <p:sldLayoutId id="2147483663" r:id="rId13"/>
    <p:sldLayoutId id="2147483835" r:id="rId14"/>
    <p:sldLayoutId id="2147483836" r:id="rId15"/>
    <p:sldLayoutId id="2147483837" r:id="rId16"/>
    <p:sldLayoutId id="2147483655" r:id="rId17"/>
    <p:sldLayoutId id="2147483692" r:id="rId1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1463040" rtl="0" eaLnBrk="1" latinLnBrk="0" hangingPunct="1">
        <a:lnSpc>
          <a:spcPct val="85000"/>
        </a:lnSpc>
        <a:spcBef>
          <a:spcPct val="0"/>
        </a:spcBef>
        <a:buNone/>
        <a:defRPr sz="36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1463040" rtl="0" eaLnBrk="1" latinLnBrk="0" hangingPunct="1">
        <a:spcBef>
          <a:spcPts val="1200"/>
        </a:spcBef>
        <a:buFontTx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1463040" rtl="0" eaLnBrk="1" latinLnBrk="0" hangingPunct="1">
        <a:spcBef>
          <a:spcPts val="1200"/>
        </a:spcBef>
        <a:buFontTx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" indent="-228600" algn="l" defTabSz="1463040" rtl="0" eaLnBrk="1" latinLnBrk="0" hangingPunct="1">
        <a:spcBef>
          <a:spcPts val="1200"/>
        </a:spcBef>
        <a:buFont typeface="Arial" pitchFamily="34" charset="0"/>
        <a:buChar char="•"/>
        <a:tabLst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457200" indent="-228600" algn="l" defTabSz="1463040" rtl="0" eaLnBrk="1" latinLnBrk="0" hangingPunct="1">
        <a:spcBef>
          <a:spcPts val="600"/>
        </a:spcBef>
        <a:buFont typeface="Arial" pitchFamily="34" charset="0"/>
        <a:buChar char="–"/>
        <a:tabLst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685800" indent="-228600" algn="l" defTabSz="1463040" rtl="0" eaLnBrk="1" latinLnBrk="0" hangingPunct="1">
        <a:spcBef>
          <a:spcPts val="600"/>
        </a:spcBef>
        <a:buFont typeface="Arial" pitchFamily="34" charset="0"/>
        <a:buChar char="–"/>
        <a:tabLst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228600" algn="l" defTabSz="1463040" rtl="0" eaLnBrk="1" latinLnBrk="0" hangingPunct="1">
        <a:spcBef>
          <a:spcPts val="6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143000" indent="-228600" algn="l" defTabSz="1463040" rtl="0" eaLnBrk="1" latinLnBrk="0" hangingPunct="1">
        <a:spcBef>
          <a:spcPts val="600"/>
        </a:spcBef>
        <a:buFont typeface="Arial" pitchFamily="34" charset="0"/>
        <a:buChar char="–"/>
        <a:tabLst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1371600" indent="-228600" algn="l" defTabSz="1463040" rtl="0" eaLnBrk="1" latinLnBrk="0" hangingPunct="1">
        <a:spcBef>
          <a:spcPts val="600"/>
        </a:spcBef>
        <a:buFont typeface="Arial" pitchFamily="34" charset="0"/>
        <a:buChar char="–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600200" indent="-228600" algn="l" defTabSz="1463040" rtl="0" eaLnBrk="1" latinLnBrk="0" hangingPunct="1">
        <a:spcBef>
          <a:spcPts val="600"/>
        </a:spcBef>
        <a:buFont typeface="Arial" pitchFamily="34" charset="0"/>
        <a:buChar char="–"/>
        <a:tabLst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4630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31520" algn="l" defTabSz="14630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463040" algn="l" defTabSz="14630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2194560" algn="l" defTabSz="14630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926080" algn="l" defTabSz="14630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3657600" algn="l" defTabSz="14630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4389120" algn="l" defTabSz="14630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5120640" algn="l" defTabSz="14630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5852160" algn="l" defTabSz="14630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03" userDrawn="1">
          <p15:clr>
            <a:srgbClr val="F26B43"/>
          </p15:clr>
        </p15:guide>
        <p15:guide id="2" pos="4608" userDrawn="1">
          <p15:clr>
            <a:srgbClr val="F26B43"/>
          </p15:clr>
        </p15:guide>
        <p15:guide id="3" pos="432" userDrawn="1">
          <p15:clr>
            <a:srgbClr val="F26B43"/>
          </p15:clr>
        </p15:guide>
        <p15:guide id="4" pos="3024" userDrawn="1">
          <p15:clr>
            <a:srgbClr val="F26B43"/>
          </p15:clr>
        </p15:guide>
        <p15:guide id="5" pos="3312" userDrawn="1">
          <p15:clr>
            <a:srgbClr val="F26B43"/>
          </p15:clr>
        </p15:guide>
        <p15:guide id="6" pos="4464" userDrawn="1">
          <p15:clr>
            <a:srgbClr val="F26B43"/>
          </p15:clr>
        </p15:guide>
        <p15:guide id="7" pos="4752" userDrawn="1">
          <p15:clr>
            <a:srgbClr val="F26B43"/>
          </p15:clr>
        </p15:guide>
        <p15:guide id="8" pos="5904" userDrawn="1">
          <p15:clr>
            <a:srgbClr val="F26B43"/>
          </p15:clr>
        </p15:guide>
        <p15:guide id="9" pos="6192" userDrawn="1">
          <p15:clr>
            <a:srgbClr val="F26B43"/>
          </p15:clr>
        </p15:guide>
        <p15:guide id="10" pos="7488" userDrawn="1">
          <p15:clr>
            <a:srgbClr val="F26B43"/>
          </p15:clr>
        </p15:guide>
        <p15:guide id="11" pos="8784" userDrawn="1">
          <p15:clr>
            <a:srgbClr val="F26B43"/>
          </p15:clr>
        </p15:guide>
        <p15:guide id="12" orient="horz" pos="1296" userDrawn="1">
          <p15:clr>
            <a:srgbClr val="F26B43"/>
          </p15:clr>
        </p15:guide>
        <p15:guide id="13" orient="horz" pos="4522" userDrawn="1">
          <p15:clr>
            <a:srgbClr val="F26B43"/>
          </p15:clr>
        </p15:guide>
        <p15:guide id="14" orient="horz" pos="489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7E862AD-B39C-4D93-B1DE-3FE47229FB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8400" y="2781300"/>
            <a:ext cx="5312409" cy="4671060"/>
          </a:xfrm>
        </p:spPr>
        <p:txBody>
          <a:bodyPr/>
          <a:lstStyle/>
          <a:p>
            <a:r>
              <a:rPr lang="en-US" sz="6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Online Cab Booking </a:t>
            </a:r>
            <a:br>
              <a:rPr lang="en-US" sz="6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6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</a:t>
            </a:r>
            <a:br>
              <a:rPr lang="en-US" sz="6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6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543ED2F4-1C43-4034-89F3-91A562627E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8401" y="5634990"/>
            <a:ext cx="4858326" cy="1223010"/>
          </a:xfrm>
        </p:spPr>
        <p:txBody>
          <a:bodyPr/>
          <a:lstStyle/>
          <a:p>
            <a:pPr algn="ctr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2E3EAAD-33BA-3537-EA29-0FCE654529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047" b="6047"/>
          <a:stretch/>
        </p:blipFill>
        <p:spPr>
          <a:xfrm>
            <a:off x="7315200" y="765810"/>
            <a:ext cx="6146800" cy="3273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997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CFDA9-6A29-084A-5C1E-5F6C7850D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639763"/>
            <a:ext cx="13258800" cy="1417635"/>
          </a:xfrm>
        </p:spPr>
        <p:txBody>
          <a:bodyPr anchor="t"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ADMIN HOME PAGE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3E76DE3-4F56-0A0A-84F5-EEBE92FBA75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1918" y="1188720"/>
            <a:ext cx="9906564" cy="5572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9227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289753-7B52-FFD4-FD41-992F0755A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639763"/>
            <a:ext cx="13258800" cy="1417635"/>
          </a:xfrm>
        </p:spPr>
        <p:txBody>
          <a:bodyPr anchor="t"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APPROVAL LIST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85482D16-8079-CD26-A566-282EF31680F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8916" y="1325880"/>
            <a:ext cx="10547208" cy="5932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131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2719E-BABA-4E97-6C45-BFA62D5C3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639763"/>
            <a:ext cx="13258800" cy="1417635"/>
          </a:xfrm>
        </p:spPr>
        <p:txBody>
          <a:bodyPr anchor="t"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AVAILABLE VEHICLE LIST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2945BD05-261B-6817-1BF6-F00B3941627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1596" y="1245870"/>
            <a:ext cx="10547208" cy="5932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8282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E39B37-DFE8-9D4B-36BA-D4B9BA9E4C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639763"/>
            <a:ext cx="13258800" cy="1417635"/>
          </a:xfrm>
        </p:spPr>
        <p:txBody>
          <a:bodyPr anchor="t"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HOME PAGE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43FCB407-8994-5394-5550-28696E87D64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2876" y="1337310"/>
            <a:ext cx="10384648" cy="5841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129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C2FA4-8FC4-E73C-655A-5105C331B7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639763"/>
            <a:ext cx="13258800" cy="1417635"/>
          </a:xfrm>
        </p:spPr>
        <p:txBody>
          <a:bodyPr anchor="t"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BOOKINGS PAGE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CE04F144-8143-6650-E09D-829A724EE3C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4466" y="1188720"/>
            <a:ext cx="10648808" cy="5989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3970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B4B85-606C-A281-4943-5832C02AC1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639763"/>
            <a:ext cx="13258800" cy="1417635"/>
          </a:xfrm>
        </p:spPr>
        <p:txBody>
          <a:bodyPr anchor="t"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CANCELLATION</a:t>
            </a:r>
          </a:p>
        </p:txBody>
      </p:sp>
      <p:pic>
        <p:nvPicPr>
          <p:cNvPr id="7170" name="Picture 2" descr="image">
            <a:extLst>
              <a:ext uri="{FF2B5EF4-FFF2-40B4-BE49-F238E27FC236}">
                <a16:creationId xmlns:a16="http://schemas.microsoft.com/office/drawing/2014/main" id="{375E3E34-D0A4-9673-394D-CC57BF6753B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56" y="1257300"/>
            <a:ext cx="10526888" cy="5921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0945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4067C-1329-F829-7878-81585311B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639763"/>
            <a:ext cx="13258800" cy="1417635"/>
          </a:xfrm>
        </p:spPr>
        <p:txBody>
          <a:bodyPr anchor="t"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SUCCESSFUL BOOKING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1481B3EA-B500-6400-8D0F-80B669AF93C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9676" y="1188720"/>
            <a:ext cx="10791048" cy="6069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0249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A3C4EE-B170-645B-46A7-0CCFFAFEF4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639763"/>
            <a:ext cx="13258800" cy="1417635"/>
          </a:xfrm>
        </p:spPr>
        <p:txBody>
          <a:bodyPr anchor="t"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NOTIFICATION AFTER APPROVAL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260BDE98-EFC7-18F5-B207-179CEC6DF0B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9856" y="1177290"/>
            <a:ext cx="10669128" cy="6001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7592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D562BE-F4D1-3572-6C31-084B7569F4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639763"/>
            <a:ext cx="13258800" cy="1417635"/>
          </a:xfrm>
        </p:spPr>
        <p:txBody>
          <a:bodyPr anchor="t"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JUNIT TEST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616C8ED0-D658-4F23-B50F-8A6BB864C2B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4730" y="1920240"/>
            <a:ext cx="6697980" cy="4983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0685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AD978-0858-50FD-9C31-8C5A734B6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639763"/>
            <a:ext cx="13258800" cy="1417635"/>
          </a:xfrm>
        </p:spPr>
        <p:txBody>
          <a:bodyPr anchor="t"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POSTMAN</a:t>
            </a: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217F38D4-9083-A3B5-5B51-5884BF26129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4541" y="2057400"/>
            <a:ext cx="9701318" cy="5121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8971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0AC4E3-E857-91D8-B7D3-3C5011799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r>
              <a:rPr lang="en-IN" dirty="0"/>
              <a:t>: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AD3C11-680B-BC36-B980-4F699F5724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8710" y="2057399"/>
            <a:ext cx="10618470" cy="4400551"/>
          </a:xfrm>
        </p:spPr>
        <p:txBody>
          <a:bodyPr>
            <a:noAutofit/>
          </a:bodyPr>
          <a:lstStyle/>
          <a:p>
            <a:pPr algn="just"/>
            <a:r>
              <a:rPr lang="en-IN" sz="2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</a:t>
            </a: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algn="just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8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Project aims to provide software to car booking services that maintain information about the customer details, vehicle details, driver details, booking details, and transaction details of the customer.</a:t>
            </a:r>
          </a:p>
          <a:p>
            <a:pPr algn="just"/>
            <a:endParaRPr lang="en-US" sz="2800" b="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8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	This System uses Java, Spring Boot application as Back End, and </a:t>
            </a:r>
            <a:r>
              <a:rPr lang="en-US" sz="2800" b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AngularJs</a:t>
            </a:r>
            <a:r>
              <a:rPr lang="en-US" sz="28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as Front End to provide a flexible, easy-to-use environment.</a:t>
            </a:r>
            <a:endParaRPr lang="en-IN" sz="2800" b="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7709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A4087-55B5-8279-EE22-02ADBA0A1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DOCUMENTATION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754E12-480F-4C3F-C677-929F870F58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554162"/>
            <a:ext cx="13258800" cy="5121276"/>
          </a:xfrm>
        </p:spPr>
        <p:txBody>
          <a:bodyPr/>
          <a:lstStyle/>
          <a:p>
            <a:pPr marL="0" indent="0" algn="l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4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sz="2400" b="0" i="0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Project PPT</a:t>
            </a:r>
            <a:endParaRPr lang="en-US" sz="2400" b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sz="2400" b="0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JUnit Test Results</a:t>
            </a:r>
            <a:endParaRPr lang="en-US" sz="2400" b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sz="2400" b="0" i="0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JUnit Tes</a:t>
            </a:r>
            <a:r>
              <a:rPr lang="en-IN" sz="2400" b="0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 Report(after and before code fix)</a:t>
            </a:r>
          </a:p>
          <a:p>
            <a:pPr marL="342900" indent="-342900" algn="l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sz="24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Mini Project Documentation </a:t>
            </a:r>
            <a:endParaRPr lang="en-US" sz="2400" b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l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800" b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l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800" b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046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996AB8-4527-805E-F278-A4F2BFFC4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DOCUMENTATION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57740A-547E-495B-AD65-96CFF4B4CA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i="0" dirty="0">
                <a:solidFill>
                  <a:srgbClr val="2424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Documentations </a:t>
            </a:r>
            <a:r>
              <a:rPr lang="en-US" sz="2400" b="1" dirty="0">
                <a:solidFill>
                  <a:srgbClr val="2424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up</a:t>
            </a:r>
            <a:r>
              <a:rPr lang="en-US" sz="2400" b="1" i="0" dirty="0">
                <a:solidFill>
                  <a:srgbClr val="2424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loaded to DXC Git under documents repository</a:t>
            </a:r>
            <a:r>
              <a:rPr lang="en-IN" sz="2400" b="0" i="0" dirty="0">
                <a:solidFill>
                  <a:srgbClr val="2424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</a:t>
            </a:r>
            <a:r>
              <a:rPr lang="en-US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Online-Cab-Booking-System</a:t>
            </a:r>
            <a:r>
              <a:rPr lang="en-US" sz="2400" b="0" i="0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sz="2400" b="1" i="0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Documents</a:t>
            </a:r>
            <a:r>
              <a:rPr lang="en-US" sz="2400" b="0" i="0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</a:p>
          <a:p>
            <a:pPr marL="0" indent="0">
              <a:buNone/>
            </a:pPr>
            <a:endParaRPr lang="en-IN" sz="2400" dirty="0">
              <a:solidFill>
                <a:srgbClr val="24242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1932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3D7273-EB4F-8CDB-56F6-89A95E732F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UPCOMING ENHANCEMEMT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25C3EE-5980-532F-E93B-E5181491A4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Payment Gateway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Rating Module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Authentication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Spring Security</a:t>
            </a:r>
          </a:p>
          <a:p>
            <a:pPr marL="0" indent="0">
              <a:buNone/>
            </a:pPr>
            <a:endParaRPr lang="en-US" sz="24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6465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CF05E4-2674-AF9C-7A08-69D2BF9D7D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THINGS WE LEARNED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D1DBE9-C5D6-A2E6-8378-B3A9EE5D43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b="0" dirty="0">
                <a:solidFill>
                  <a:srgbClr val="2424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Technical discussions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b="0" dirty="0">
                <a:solidFill>
                  <a:srgbClr val="2424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Public speaking- Toastmaster sessions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b="0" dirty="0">
                <a:solidFill>
                  <a:srgbClr val="2424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Status updates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b="0" dirty="0">
                <a:solidFill>
                  <a:srgbClr val="2424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Connecting with team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b="0" dirty="0">
                <a:solidFill>
                  <a:srgbClr val="2424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Call meetings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b="0" dirty="0">
                <a:solidFill>
                  <a:srgbClr val="2424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Teamwork- Project development</a:t>
            </a:r>
            <a:endParaRPr lang="en-IN" sz="24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651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4C8AC5-76C3-0415-60BE-5919941898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4420" y="3691890"/>
            <a:ext cx="4743449" cy="2686050"/>
          </a:xfrm>
        </p:spPr>
        <p:txBody>
          <a:bodyPr anchor="ctr">
            <a:normAutofit/>
          </a:bodyPr>
          <a:lstStyle/>
          <a:p>
            <a:r>
              <a:rPr lang="en-US" sz="600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244796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29871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C9B21E-4DE3-431E-7F40-985F332CF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MODULES &amp; FUNCTIONALITIES: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A77E23-CAD6-D1D5-A5D1-4520AB46DC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451610"/>
            <a:ext cx="13258800" cy="5727065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indent="0">
              <a:buNone/>
            </a:pPr>
            <a:r>
              <a:rPr lang="en-IN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IN" sz="2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Admin Modules:</a:t>
            </a: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FAA605F-3EDE-B2E1-5C74-2D1FBAE88CC3}"/>
              </a:ext>
            </a:extLst>
          </p:cNvPr>
          <p:cNvSpPr/>
          <p:nvPr/>
        </p:nvSpPr>
        <p:spPr>
          <a:xfrm>
            <a:off x="4242435" y="2614929"/>
            <a:ext cx="3507105" cy="100044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IN" sz="2000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Admin Profile</a:t>
            </a:r>
            <a:endParaRPr lang="en-IN" sz="2000" dirty="0">
              <a:effectLst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74F6C8F-43EF-D8E4-8321-957D7B5BD74E}"/>
              </a:ext>
            </a:extLst>
          </p:cNvPr>
          <p:cNvSpPr/>
          <p:nvPr/>
        </p:nvSpPr>
        <p:spPr>
          <a:xfrm>
            <a:off x="4190047" y="3926997"/>
            <a:ext cx="3611880" cy="110839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Cab Approval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A4ED036-275A-51F9-0C5F-ABD490765FDB}"/>
              </a:ext>
            </a:extLst>
          </p:cNvPr>
          <p:cNvSpPr/>
          <p:nvPr/>
        </p:nvSpPr>
        <p:spPr>
          <a:xfrm>
            <a:off x="9216390" y="2614929"/>
            <a:ext cx="3507105" cy="100044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IN" sz="2000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Customer List</a:t>
            </a:r>
            <a:endParaRPr lang="en-IN" sz="2000" dirty="0">
              <a:effectLst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1E4EF8DA-73FC-37BB-84F9-823BC4C9B3DA}"/>
              </a:ext>
            </a:extLst>
          </p:cNvPr>
          <p:cNvSpPr/>
          <p:nvPr/>
        </p:nvSpPr>
        <p:spPr>
          <a:xfrm>
            <a:off x="9216389" y="3926997"/>
            <a:ext cx="3507105" cy="110490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r>
              <a:rPr lang="en-I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Booking List</a:t>
            </a:r>
          </a:p>
          <a:p>
            <a:pPr algn="ctr"/>
            <a:endParaRPr lang="en-IN" sz="18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C641AD7-2D6B-9FDF-44A2-9A9180C083DC}"/>
              </a:ext>
            </a:extLst>
          </p:cNvPr>
          <p:cNvSpPr/>
          <p:nvPr/>
        </p:nvSpPr>
        <p:spPr>
          <a:xfrm>
            <a:off x="4250056" y="5550930"/>
            <a:ext cx="3611880" cy="110839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I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 Driver</a:t>
            </a:r>
          </a:p>
          <a:p>
            <a:pPr algn="ctr"/>
            <a:endParaRPr lang="en-IN" sz="18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0008C30-F8EC-9C66-39A8-1E77C011E000}"/>
              </a:ext>
            </a:extLst>
          </p:cNvPr>
          <p:cNvSpPr/>
          <p:nvPr/>
        </p:nvSpPr>
        <p:spPr>
          <a:xfrm>
            <a:off x="9216388" y="5604905"/>
            <a:ext cx="3507105" cy="100044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IN" sz="2000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Driver List</a:t>
            </a:r>
            <a:endParaRPr lang="en-IN" sz="2000" dirty="0">
              <a:effectLst/>
            </a:endParaRPr>
          </a:p>
          <a:p>
            <a:pPr algn="ctr"/>
            <a:endParaRPr lang="en-IN" sz="18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4949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C9B21E-4DE3-431E-7F40-985F332CF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MODULES &amp; FUNCTIONALITIES: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A77E23-CAD6-D1D5-A5D1-4520AB46DC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451610"/>
            <a:ext cx="13258800" cy="5727065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indent="0">
              <a:buNone/>
            </a:pPr>
            <a:r>
              <a:rPr lang="en-IN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IN" sz="2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Customer Modules:</a:t>
            </a: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FAA605F-3EDE-B2E1-5C74-2D1FBAE88CC3}"/>
              </a:ext>
            </a:extLst>
          </p:cNvPr>
          <p:cNvSpPr/>
          <p:nvPr/>
        </p:nvSpPr>
        <p:spPr>
          <a:xfrm>
            <a:off x="5406390" y="2276076"/>
            <a:ext cx="3474720" cy="97155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IN" sz="2400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Cars</a:t>
            </a:r>
            <a:endParaRPr lang="en-IN" sz="2400" dirty="0">
              <a:effectLst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74F6C8F-43EF-D8E4-8321-957D7B5BD74E}"/>
              </a:ext>
            </a:extLst>
          </p:cNvPr>
          <p:cNvSpPr/>
          <p:nvPr/>
        </p:nvSpPr>
        <p:spPr>
          <a:xfrm>
            <a:off x="5406390" y="5354458"/>
            <a:ext cx="3474720" cy="119983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IN" sz="2400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Customer Profile</a:t>
            </a:r>
            <a:endParaRPr lang="en-IN" sz="2400" dirty="0">
              <a:effectLst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A4ED036-275A-51F9-0C5F-ABD490765FDB}"/>
              </a:ext>
            </a:extLst>
          </p:cNvPr>
          <p:cNvSpPr/>
          <p:nvPr/>
        </p:nvSpPr>
        <p:spPr>
          <a:xfrm>
            <a:off x="5406390" y="3763922"/>
            <a:ext cx="3474720" cy="96615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IN" sz="2400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My Bookings</a:t>
            </a:r>
            <a:endParaRPr lang="en-IN" sz="24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428776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A877762-9A1E-57E7-81C4-1D21091E21A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2400" u="sng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TOOLS</a:t>
            </a:r>
          </a:p>
          <a:p>
            <a:endParaRPr lang="en-US" sz="18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Visual Studio 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Spring Tool Suite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Postman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u="sng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DATABASE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MySQL -  v8.0</a:t>
            </a:r>
          </a:p>
          <a:p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94A1950-8D49-E4DA-9A91-C2492EE0408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IN" sz="2400" u="sng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TECHNOLOGY</a:t>
            </a:r>
          </a:p>
          <a:p>
            <a:endParaRPr lang="en-I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Front End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HTML and CSS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Angular JS – v14.2.3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JavaScript</a:t>
            </a:r>
          </a:p>
          <a:p>
            <a:endParaRPr lang="en-IN" sz="24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 End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JAVA </a:t>
            </a:r>
            <a:r>
              <a:rPr lang="en-IN" sz="2400" b="0">
                <a:latin typeface="Times New Roman" panose="02020603050405020304" pitchFamily="18" charset="0"/>
                <a:cs typeface="Times New Roman" panose="02020603050405020304" pitchFamily="18" charset="0"/>
              </a:rPr>
              <a:t>- v17</a:t>
            </a:r>
            <a:endParaRPr lang="en-IN" sz="24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Spring Boot – v2.7.4</a:t>
            </a:r>
          </a:p>
          <a:p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5840531-ED0F-2E1D-5361-65F1C6306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TOOLS AND TECHNOLOGY: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7678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E4E0A5A-38C7-8082-BAA9-EBB343B776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5800" y="1291590"/>
            <a:ext cx="6400800" cy="6115050"/>
          </a:xfrm>
        </p:spPr>
        <p:txBody>
          <a:bodyPr>
            <a:normAutofit fontScale="55000" lnSpcReduction="20000"/>
          </a:bodyPr>
          <a:lstStyle/>
          <a:p>
            <a:r>
              <a:rPr lang="en-US" sz="3000" u="sng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FRONT END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5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Govardhan Sai Naga Teja </a:t>
            </a:r>
            <a:r>
              <a:rPr lang="en-US" sz="3500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Poola</a:t>
            </a:r>
            <a:r>
              <a:rPr lang="en-US" sz="35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5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Harinyvidhya Subbiah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500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Jayaraj</a:t>
            </a:r>
            <a:r>
              <a:rPr lang="en-US" sz="35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 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5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Johnsirani Senthilkumar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500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Kanulla</a:t>
            </a:r>
            <a:r>
              <a:rPr lang="en-US" sz="35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Vidhya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500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Karthigashree</a:t>
            </a:r>
            <a:r>
              <a:rPr lang="en-US" sz="35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Saravanan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5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Nirmala </a:t>
            </a:r>
            <a:r>
              <a:rPr lang="en-US" sz="3500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Selvaraji</a:t>
            </a:r>
            <a:endParaRPr lang="en-US" sz="35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000" u="sng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BACK END   </a:t>
            </a:r>
            <a:r>
              <a:rPr lang="en-US" sz="2600" u="sng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5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Govardhan Sai Naga Teja </a:t>
            </a:r>
            <a:r>
              <a:rPr lang="en-US" sz="3500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Poola</a:t>
            </a:r>
            <a:endParaRPr lang="en-US" sz="35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5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Harinyvidhya Subbiah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500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Jayaraj</a:t>
            </a:r>
            <a:r>
              <a:rPr lang="en-US" sz="35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 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5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Johnsirani Senthilkumar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500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Kanulla</a:t>
            </a:r>
            <a:r>
              <a:rPr lang="en-US" sz="35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Vidhya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500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Karthigashree</a:t>
            </a:r>
            <a:r>
              <a:rPr lang="en-US" sz="35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Saravanan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5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Nirmala </a:t>
            </a:r>
            <a:r>
              <a:rPr lang="en-US" sz="3500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Selvaraji</a:t>
            </a:r>
            <a:endParaRPr lang="en-US" sz="35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1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rtl="0">
              <a:buFont typeface="Arial" panose="020B0604020202020204" pitchFamily="34" charset="0"/>
              <a:buChar char="•"/>
            </a:pPr>
            <a:endParaRPr lang="en-US" sz="1100" b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rtl="0"/>
            <a:endParaRPr lang="en-IN" sz="11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4ECB5E-C458-7BCC-D265-5F5F44F654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543800" y="1291590"/>
            <a:ext cx="6400800" cy="5887082"/>
          </a:xfrm>
        </p:spPr>
        <p:txBody>
          <a:bodyPr/>
          <a:lstStyle/>
          <a:p>
            <a:r>
              <a:rPr lang="en-IN" sz="2400" u="sng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DOCUMENTATION </a:t>
            </a:r>
          </a:p>
          <a:p>
            <a:endParaRPr lang="en-IN" sz="20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Johnsirani Senthilkumar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Nirmala </a:t>
            </a:r>
            <a:r>
              <a:rPr lang="en-IN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Selvaraji</a:t>
            </a:r>
            <a:endParaRPr lang="en-IN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0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0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u="sng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DATABASE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Jayaraj</a:t>
            </a:r>
            <a:r>
              <a:rPr lang="en-US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 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Johnsirani Senthilkumar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b="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F2E3D7A-CC38-8B6A-0DCE-47319670E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MEMBERS</a:t>
            </a:r>
          </a:p>
        </p:txBody>
      </p:sp>
    </p:spTree>
    <p:extLst>
      <p:ext uri="{BB962C8B-B14F-4D97-AF65-F5344CB8AC3E}">
        <p14:creationId xmlns:p14="http://schemas.microsoft.com/office/powerpoint/2010/main" val="4033052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E6DC661-C2B5-9FEC-5911-FC5B8D7EDF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639763"/>
            <a:ext cx="13258800" cy="1120457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MENTORS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E00B76E-0EC6-0D1E-9116-1B95264E7B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760220"/>
            <a:ext cx="13258800" cy="5418455"/>
          </a:xfrm>
        </p:spPr>
        <p:txBody>
          <a:bodyPr>
            <a:normAutofit/>
          </a:bodyPr>
          <a:lstStyle/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en-IN" sz="2400" b="0" i="0" dirty="0">
                <a:solidFill>
                  <a:srgbClr val="2424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Bharath P.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endParaRPr lang="en-IN" sz="2400" b="0" dirty="0">
              <a:solidFill>
                <a:srgbClr val="24242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rtl="0">
              <a:buNone/>
            </a:pPr>
            <a:r>
              <a:rPr lang="en-IN" sz="24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Supporting Mentor</a:t>
            </a:r>
          </a:p>
          <a:p>
            <a:pPr marL="0" indent="0" rtl="0">
              <a:buNone/>
            </a:pPr>
            <a:endParaRPr lang="en-IN" sz="2400" u="sng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b="0" dirty="0">
                <a:solidFill>
                  <a:srgbClr val="2424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Ankita </a:t>
            </a:r>
            <a:r>
              <a:rPr lang="en-IN" sz="2400" b="0" dirty="0" err="1">
                <a:solidFill>
                  <a:srgbClr val="2424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Mithaiwala</a:t>
            </a:r>
            <a:endParaRPr lang="en-IN" sz="2400" b="0" i="0" dirty="0">
              <a:solidFill>
                <a:srgbClr val="242424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8245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3869B-5AAB-B4AE-2F3C-EE3C21DE81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639763"/>
            <a:ext cx="13258800" cy="1404210"/>
          </a:xfrm>
        </p:spPr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DETAILED ANALYSIS - TIMELINE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91685616-D964-64EE-FF8B-13B4ECD8521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54764083"/>
              </p:ext>
            </p:extLst>
          </p:nvPr>
        </p:nvGraphicFramePr>
        <p:xfrm>
          <a:off x="1417320" y="1383031"/>
          <a:ext cx="11955780" cy="59778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42224">
                  <a:extLst>
                    <a:ext uri="{9D8B030D-6E8A-4147-A177-3AD203B41FA5}">
                      <a16:colId xmlns:a16="http://schemas.microsoft.com/office/drawing/2014/main" val="86786972"/>
                    </a:ext>
                  </a:extLst>
                </a:gridCol>
                <a:gridCol w="3050256">
                  <a:extLst>
                    <a:ext uri="{9D8B030D-6E8A-4147-A177-3AD203B41FA5}">
                      <a16:colId xmlns:a16="http://schemas.microsoft.com/office/drawing/2014/main" val="2743488805"/>
                    </a:ext>
                  </a:extLst>
                </a:gridCol>
                <a:gridCol w="2820339">
                  <a:extLst>
                    <a:ext uri="{9D8B030D-6E8A-4147-A177-3AD203B41FA5}">
                      <a16:colId xmlns:a16="http://schemas.microsoft.com/office/drawing/2014/main" val="1203982332"/>
                    </a:ext>
                  </a:extLst>
                </a:gridCol>
                <a:gridCol w="2942961">
                  <a:extLst>
                    <a:ext uri="{9D8B030D-6E8A-4147-A177-3AD203B41FA5}">
                      <a16:colId xmlns:a16="http://schemas.microsoft.com/office/drawing/2014/main" val="3048432983"/>
                    </a:ext>
                  </a:extLst>
                </a:gridCol>
              </a:tblGrid>
              <a:tr h="88689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IN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 May – 5 May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IN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 May – 12 May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IN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 May – 19 May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IN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22 </a:t>
                      </a:r>
                      <a:r>
                        <a:rPr lang="en-IN" sz="18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May – 26 May</a:t>
                      </a:r>
                      <a:r>
                        <a:rPr lang="en-IN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0275639"/>
                  </a:ext>
                </a:extLst>
              </a:tr>
              <a:tr h="5090992">
                <a:tc>
                  <a:txBody>
                    <a:bodyPr/>
                    <a:lstStyle/>
                    <a:p>
                      <a:pPr marL="285750" indent="-285750">
                        <a:lnSpc>
                          <a:spcPct val="100000"/>
                        </a:lnSpc>
                        <a:buFont typeface="Wingdings" panose="05000000000000000000" pitchFamily="2" charset="2"/>
                        <a:buChar char="ü"/>
                      </a:pP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285750" indent="-285750">
                        <a:lnSpc>
                          <a:spcPct val="100000"/>
                        </a:lnSpc>
                        <a:buFont typeface="Wingdings" panose="05000000000000000000" pitchFamily="2" charset="2"/>
                        <a:buChar char="ü"/>
                      </a:pPr>
                      <a:r>
                        <a:rPr lang="en-I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Overview of Project.</a:t>
                      </a:r>
                    </a:p>
                    <a:p>
                      <a:pPr marL="0" indent="0">
                        <a:lnSpc>
                          <a:spcPct val="100000"/>
                        </a:lnSpc>
                        <a:buFont typeface="Wingdings" panose="05000000000000000000" pitchFamily="2" charset="2"/>
                        <a:buNone/>
                      </a:pP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285750" indent="-285750">
                        <a:lnSpc>
                          <a:spcPct val="100000"/>
                        </a:lnSpc>
                        <a:buFont typeface="Wingdings" panose="05000000000000000000" pitchFamily="2" charset="2"/>
                        <a:buChar char="ü"/>
                      </a:pPr>
                      <a:r>
                        <a:rPr lang="en-I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Planned the project and recorded the technologies to be implemented.</a:t>
                      </a:r>
                    </a:p>
                    <a:p>
                      <a:pPr marL="0" indent="0">
                        <a:lnSpc>
                          <a:spcPct val="100000"/>
                        </a:lnSpc>
                        <a:buFont typeface="Wingdings" panose="05000000000000000000" pitchFamily="2" charset="2"/>
                        <a:buNone/>
                      </a:pP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285750" indent="-285750">
                        <a:lnSpc>
                          <a:spcPct val="100000"/>
                        </a:lnSpc>
                        <a:buFont typeface="Wingdings" panose="05000000000000000000" pitchFamily="2" charset="2"/>
                        <a:buChar char="ü"/>
                      </a:pPr>
                      <a:r>
                        <a:rPr lang="en-I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Distributed the tasks.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ü"/>
                      </a:pP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285750" indent="-285750">
                        <a:buFont typeface="Wingdings" panose="05000000000000000000" pitchFamily="2" charset="2"/>
                        <a:buChar char="ü"/>
                      </a:pPr>
                      <a:r>
                        <a:rPr lang="en-I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Started working on back-end.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ü"/>
                      </a:pPr>
                      <a:endParaRPr lang="en-IN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285750" indent="-285750">
                        <a:buFont typeface="Wingdings" panose="05000000000000000000" pitchFamily="2" charset="2"/>
                        <a:buChar char="ü"/>
                      </a:pPr>
                      <a:r>
                        <a:rPr lang="en-I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Collected data for the database.</a:t>
                      </a:r>
                    </a:p>
                    <a:p>
                      <a:pPr marL="0" indent="0">
                        <a:buFont typeface="Wingdings" panose="05000000000000000000" pitchFamily="2" charset="2"/>
                        <a:buNone/>
                      </a:pPr>
                      <a:endParaRPr lang="en-IN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285750" marR="0" lvl="0" indent="-285750" algn="l" defTabSz="14630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en-I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Completed creating the back-end for Online Cab Booking.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ü"/>
                      </a:pPr>
                      <a:endParaRPr lang="en-IN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ü"/>
                      </a:pP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285750" indent="-285750">
                        <a:buFont typeface="Wingdings" panose="05000000000000000000" pitchFamily="2" charset="2"/>
                        <a:buChar char="ü"/>
                      </a:pPr>
                      <a:r>
                        <a:rPr lang="en-I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Started working on front-end web pages.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ü"/>
                      </a:pPr>
                      <a:endParaRPr lang="en-IN" sz="2000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285750" indent="-285750">
                        <a:buFont typeface="Wingdings" panose="05000000000000000000" pitchFamily="2" charset="2"/>
                        <a:buChar char="ü"/>
                      </a:pPr>
                      <a:r>
                        <a:rPr lang="en-I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Completed creating web pages for the </a:t>
                      </a:r>
                      <a:r>
                        <a:rPr lang="en-I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Online Cab Booking.</a:t>
                      </a:r>
                      <a:endParaRPr lang="en-IN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285750" indent="-285750">
                        <a:buFont typeface="Wingdings" panose="05000000000000000000" pitchFamily="2" charset="2"/>
                        <a:buChar char="ü"/>
                      </a:pPr>
                      <a:r>
                        <a:rPr lang="en-I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Successfully established the connection between front-end web pages and back-end.</a:t>
                      </a:r>
                    </a:p>
                    <a:p>
                      <a:pPr marL="0" indent="0">
                        <a:buFont typeface="Wingdings" panose="05000000000000000000" pitchFamily="2" charset="2"/>
                        <a:buNone/>
                      </a:pPr>
                      <a:endParaRPr lang="en-IN" sz="2000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285750" indent="-285750">
                        <a:buFont typeface="Wingdings" panose="05000000000000000000" pitchFamily="2" charset="2"/>
                        <a:buChar char="ü"/>
                      </a:pP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Font typeface="Wingdings" panose="05000000000000000000" pitchFamily="2" charset="2"/>
                        <a:buChar char="ü"/>
                      </a:pPr>
                      <a:endParaRPr 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285750" marR="0" lvl="0" indent="-285750" algn="l" defTabSz="121915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en-I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Deployed the project into run-time environment with successful output.</a:t>
                      </a:r>
                    </a:p>
                    <a:p>
                      <a:pPr marL="285750" marR="0" lvl="0" indent="-285750" algn="l" defTabSz="121915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285750" marR="0" lvl="0" indent="-285750" algn="l" defTabSz="121915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en-I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JUnit Test </a:t>
                      </a:r>
                    </a:p>
                    <a:p>
                      <a:pPr marL="0" marR="0" lvl="0" indent="0" algn="l" defTabSz="121915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IN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285750" marR="0" lvl="0" indent="-285750" algn="l" defTabSz="121915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en-I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Design Documentation.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285750" marR="0" lvl="0" indent="-285750" algn="l" defTabSz="121915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285750" marR="0" lvl="0" indent="-285750" algn="l" defTabSz="121915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en-I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Project Support Guide</a:t>
                      </a:r>
                      <a:endParaRPr lang="en-IN" sz="2000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0" indent="0">
                        <a:buFont typeface="Wingdings" panose="05000000000000000000" pitchFamily="2" charset="2"/>
                        <a:buNone/>
                      </a:pPr>
                      <a:endParaRPr lang="en-IN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24434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76545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8BA124-B6F9-92EA-9CBA-7C4CCF6368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639763"/>
            <a:ext cx="13258800" cy="1417635"/>
          </a:xfrm>
        </p:spPr>
        <p:txBody>
          <a:bodyPr anchor="t"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HOME PAGE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62519D3-B9CE-9386-617D-19D185F0FE0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6474" y="1528012"/>
            <a:ext cx="9323517" cy="5650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6900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DXC">
  <a:themeElements>
    <a:clrScheme name="DXC New Brand Palette">
      <a:dk1>
        <a:srgbClr val="000000"/>
      </a:dk1>
      <a:lt1>
        <a:srgbClr val="FFFFFF"/>
      </a:lt1>
      <a:dk2>
        <a:srgbClr val="D9D9D6"/>
      </a:dk2>
      <a:lt2>
        <a:srgbClr val="FFCD00"/>
      </a:lt2>
      <a:accent1>
        <a:srgbClr val="5F249F"/>
      </a:accent1>
      <a:accent2>
        <a:srgbClr val="00968F"/>
      </a:accent2>
      <a:accent3>
        <a:srgbClr val="00A3E1"/>
      </a:accent3>
      <a:accent4>
        <a:srgbClr val="006975"/>
      </a:accent4>
      <a:accent5>
        <a:srgbClr val="6CC24A"/>
      </a:accent5>
      <a:accent6>
        <a:srgbClr val="ED9B33"/>
      </a:accent6>
      <a:hlink>
        <a:srgbClr val="000000"/>
      </a:hlink>
      <a:folHlink>
        <a:srgbClr val="666666"/>
      </a:folHlink>
    </a:clrScheme>
    <a:fontScheme name="DXC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DXC"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sq" cmpd="sng" algn="ctr">
          <a:solidFill>
            <a:schemeClr val="phClr"/>
          </a:solidFill>
          <a:prstDash val="solid"/>
        </a:ln>
        <a:ln w="6350" cap="sq" cmpd="sng" algn="ctr">
          <a:solidFill>
            <a:schemeClr val="phClr"/>
          </a:solidFill>
          <a:prstDash val="solid"/>
        </a:ln>
        <a:ln w="6350" cap="sq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>
    <a:spDef>
      <a:spPr>
        <a:ln>
          <a:noFill/>
        </a:ln>
      </a:spPr>
      <a:bodyPr/>
      <a:lstStyle/>
      <a:style>
        <a:lnRef idx="0">
          <a:schemeClr val="accent1"/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6350" cap="sq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lt1"/>
        </a:fontRef>
      </a:style>
    </a:lnDef>
    <a:txDef>
      <a:spPr>
        <a:noFill/>
      </a:spPr>
      <a:bodyPr wrap="square" rtlCol="0">
        <a:spAutoFit/>
      </a:bodyPr>
      <a:lstStyle>
        <a:defPPr algn="l">
          <a:lnSpc>
            <a:spcPct val="90000"/>
          </a:lnSpc>
          <a:spcAft>
            <a:spcPts val="400"/>
          </a:spcAft>
          <a:defRPr sz="2000" dirty="0"/>
        </a:defPPr>
      </a:lstStyle>
    </a:txDef>
  </a:objectDefaults>
  <a:extraClrSchemeLst/>
  <a:custClrLst>
    <a:custClr name="DXC Bright Purple">
      <a:srgbClr val="5F249F"/>
    </a:custClr>
    <a:custClr name="White">
      <a:srgbClr val="FFFFFF"/>
    </a:custClr>
    <a:custClr name="DXC Light Gray">
      <a:srgbClr val="D9D9D6"/>
    </a:custClr>
    <a:custClr name="DXC Medium Gray">
      <a:srgbClr val="969696"/>
    </a:custClr>
    <a:custClr name="DXC Dark Gray">
      <a:srgbClr val="63666A"/>
    </a:custClr>
    <a:custClr name="Black">
      <a:srgbClr val="000000"/>
    </a:custClr>
    <a:custClr name="DXC Bright Teal">
      <a:srgbClr val="00968F"/>
    </a:custClr>
    <a:custClr name="DXC Blue">
      <a:srgbClr val="00A3E1"/>
    </a:custClr>
    <a:custClr name="DXC Dark Teal">
      <a:srgbClr val="006975"/>
    </a:custClr>
    <a:custClr name="DXC Green">
      <a:srgbClr val="6CC24A"/>
    </a:custClr>
    <a:custClr name="DXC Orange">
      <a:srgbClr val="ED9B33"/>
    </a:custClr>
    <a:custClr name="DXC Gold">
      <a:srgbClr val="FFCD00"/>
    </a:custClr>
    <a:custClr name="DXC Dark Purple">
      <a:srgbClr val="330072"/>
    </a:custClr>
    <a:custClr name="DXC Yellow">
      <a:srgbClr val="F9F048"/>
    </a:custClr>
  </a:custClrLst>
  <a:extLst>
    <a:ext uri="{05A4C25C-085E-4340-85A3-A5531E510DB2}">
      <thm15:themeFamily xmlns:thm15="http://schemas.microsoft.com/office/thememl/2012/main" name="DXC_Presentation Template_Feb06_2023" id="{D90F668B-1168-4A86-B3A2-3870D174A54D}" vid="{0029BBC9-4CB0-4E58-A2A3-C12A4442E5E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16F182140194F4A8CCC57EE77F8793D" ma:contentTypeVersion="4" ma:contentTypeDescription="Create a new document." ma:contentTypeScope="" ma:versionID="f24d8051ee861718e22b0ae7423b30c7">
  <xsd:schema xmlns:xsd="http://www.w3.org/2001/XMLSchema" xmlns:xs="http://www.w3.org/2001/XMLSchema" xmlns:p="http://schemas.microsoft.com/office/2006/metadata/properties" xmlns:ns2="f228489a-dcf5-4b36-becb-e077c37c524e" targetNamespace="http://schemas.microsoft.com/office/2006/metadata/properties" ma:root="true" ma:fieldsID="3e265d2d88944d89f3255ee9925721a9" ns2:_="">
    <xsd:import namespace="f228489a-dcf5-4b36-becb-e077c37c524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228489a-dcf5-4b36-becb-e077c37c524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40E2C5CD-F4CA-424F-842C-E1DC42556C6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228489a-dcf5-4b36-becb-e077c37c524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6C2DD6F-10DE-48F6-82FB-D2375FD13DD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5FA0A0E-B2F8-47D7-9BFD-25BC0618EFAE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DXC_Presentation_Template_Feb06_2023</Template>
  <TotalTime>635</TotalTime>
  <Words>402</Words>
  <Application>Microsoft Office PowerPoint</Application>
  <PresentationFormat>Custom</PresentationFormat>
  <Paragraphs>143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Arial</vt:lpstr>
      <vt:lpstr>Times New Roman</vt:lpstr>
      <vt:lpstr>Wingdings</vt:lpstr>
      <vt:lpstr>DXC</vt:lpstr>
      <vt:lpstr>Online Cab Booking  System </vt:lpstr>
      <vt:lpstr>INTRODUCTION:</vt:lpstr>
      <vt:lpstr>MODULES &amp; FUNCTIONALITIES:</vt:lpstr>
      <vt:lpstr>MODULES &amp; FUNCTIONALITIES:</vt:lpstr>
      <vt:lpstr>TOOLS AND TECHNOLOGY:</vt:lpstr>
      <vt:lpstr>PROJECT MEMBERS</vt:lpstr>
      <vt:lpstr>MENTORS</vt:lpstr>
      <vt:lpstr>DETAILED ANALYSIS - TIMELINE</vt:lpstr>
      <vt:lpstr>HOME PAGE</vt:lpstr>
      <vt:lpstr>ADMIN HOME PAGE</vt:lpstr>
      <vt:lpstr>APPROVAL LIST</vt:lpstr>
      <vt:lpstr>AVAILABLE VEHICLE LIST</vt:lpstr>
      <vt:lpstr>USER HOME PAGE</vt:lpstr>
      <vt:lpstr>BOOKINGS PAGE</vt:lpstr>
      <vt:lpstr>CANCELLATION</vt:lpstr>
      <vt:lpstr>SUCCESSFUL BOOKING</vt:lpstr>
      <vt:lpstr>NOTIFICATION AFTER APPROVAL</vt:lpstr>
      <vt:lpstr>JUNIT TEST</vt:lpstr>
      <vt:lpstr>POSTMAN</vt:lpstr>
      <vt:lpstr>DOCUMENTATION</vt:lpstr>
      <vt:lpstr>DOCUMENTATION</vt:lpstr>
      <vt:lpstr>UPCOMING ENHANCEMEMT</vt:lpstr>
      <vt:lpstr>THINGS WE LEARNED</vt:lpstr>
      <vt:lpstr>THANK YOU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Online Food Delivering Platform</dc:title>
  <dc:subject/>
  <dc:creator>Metla, Padma Priya</dc:creator>
  <cp:keywords/>
  <dc:description/>
  <cp:lastModifiedBy>Senthilkumar, Johnsirani</cp:lastModifiedBy>
  <cp:revision>20</cp:revision>
  <dcterms:created xsi:type="dcterms:W3CDTF">2023-05-29T09:40:44Z</dcterms:created>
  <dcterms:modified xsi:type="dcterms:W3CDTF">2023-06-27T08:26:18Z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0x010100916F182140194F4A8CCC57EE77F8793D</vt:lpwstr>
  </property>
</Properties>
</file>